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6"/>
  </p:handoutMasterIdLst>
  <p:sldIdLst>
    <p:sldId id="335" r:id="rId2"/>
    <p:sldId id="346" r:id="rId3"/>
    <p:sldId id="340" r:id="rId4"/>
    <p:sldId id="348" r:id="rId5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07D48-3C14-4130-BB1F-E5891D56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Shoppen</a:t>
            </a:r>
            <a:r>
              <a:rPr lang="en-GB" dirty="0"/>
              <a:t> in advent</a:t>
            </a:r>
            <a:endParaRPr lang="LID4096" dirty="0"/>
          </a:p>
        </p:txBody>
      </p:sp>
      <p:pic>
        <p:nvPicPr>
          <p:cNvPr id="12" name="Tijdelijke aanduiding voor inhoud 11" descr="Afbeelding met tekst&#10;&#10;Automatisch gegenereerde beschrijving">
            <a:extLst>
              <a:ext uri="{FF2B5EF4-FFF2-40B4-BE49-F238E27FC236}">
                <a16:creationId xmlns:a16="http://schemas.microsoft.com/office/drawing/2014/main" id="{052D7EBC-DF9D-4258-8B76-7DBE62E6E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166" y="1207381"/>
            <a:ext cx="6107689" cy="6107689"/>
          </a:xfrm>
        </p:spPr>
      </p:pic>
    </p:spTree>
    <p:extLst>
      <p:ext uri="{BB962C8B-B14F-4D97-AF65-F5344CB8AC3E}">
        <p14:creationId xmlns:p14="http://schemas.microsoft.com/office/powerpoint/2010/main" val="165678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F90C6-28E7-4E34-8B60-8BC2DF29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Simeon is </a:t>
            </a:r>
            <a:r>
              <a:rPr lang="en-GB" dirty="0" err="1"/>
              <a:t>voorbeeld</a:t>
            </a:r>
            <a:r>
              <a:rPr lang="en-GB" dirty="0"/>
              <a:t> in </a:t>
            </a:r>
            <a:r>
              <a:rPr lang="en-GB" dirty="0" err="1"/>
              <a:t>geduld</a:t>
            </a:r>
            <a:endParaRPr lang="LID4096" dirty="0"/>
          </a:p>
        </p:txBody>
      </p:sp>
      <p:pic>
        <p:nvPicPr>
          <p:cNvPr id="10" name="Tijdelijke aanduiding voor inhoud 9" descr="Afbeelding met tekst, tafel, bureau, computer&#10;&#10;Automatisch gegenereerde beschrijving">
            <a:extLst>
              <a:ext uri="{FF2B5EF4-FFF2-40B4-BE49-F238E27FC236}">
                <a16:creationId xmlns:a16="http://schemas.microsoft.com/office/drawing/2014/main" id="{FC151470-981B-486C-BDF3-822DDBBF4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161" y="1786136"/>
            <a:ext cx="8405363" cy="4730711"/>
          </a:xfrm>
        </p:spPr>
      </p:pic>
    </p:spTree>
    <p:extLst>
      <p:ext uri="{BB962C8B-B14F-4D97-AF65-F5344CB8AC3E}">
        <p14:creationId xmlns:p14="http://schemas.microsoft.com/office/powerpoint/2010/main" val="382923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F14CA-784D-4B76-9E48-449E8BAE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6983125" cy="1400530"/>
          </a:xfrm>
        </p:spPr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verlangen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</a:t>
            </a:r>
            <a:r>
              <a:rPr lang="en-GB" dirty="0" err="1"/>
              <a:t>Jezus</a:t>
            </a:r>
            <a:endParaRPr lang="LID4096" dirty="0"/>
          </a:p>
        </p:txBody>
      </p:sp>
      <p:pic>
        <p:nvPicPr>
          <p:cNvPr id="6" name="Tijdelijke aanduiding voor inhoud 5" descr="Afbeelding met object, glazen stolp, luchtbel&#10;&#10;Automatisch gegenereerde beschrijving">
            <a:extLst>
              <a:ext uri="{FF2B5EF4-FFF2-40B4-BE49-F238E27FC236}">
                <a16:creationId xmlns:a16="http://schemas.microsoft.com/office/drawing/2014/main" id="{183F02BF-0126-4A97-B281-2686BF7DF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207" y="1923329"/>
            <a:ext cx="4195762" cy="4195762"/>
          </a:xfrm>
        </p:spPr>
      </p:pic>
      <p:pic>
        <p:nvPicPr>
          <p:cNvPr id="9" name="Afbeelding 8" descr="Afbeelding met tafel, binnen, kandelaber&#10;&#10;Automatisch gegenereerde beschrijving">
            <a:extLst>
              <a:ext uri="{FF2B5EF4-FFF2-40B4-BE49-F238E27FC236}">
                <a16:creationId xmlns:a16="http://schemas.microsoft.com/office/drawing/2014/main" id="{6F9BCB3C-6339-4B5D-B865-ADFBCEBE0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20" b="9229"/>
          <a:stretch/>
        </p:blipFill>
        <p:spPr>
          <a:xfrm>
            <a:off x="818861" y="1924382"/>
            <a:ext cx="4325794" cy="419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9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5F1E0D-4A93-4CC8-B122-8AD6C282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Proef</a:t>
            </a:r>
            <a:r>
              <a:rPr lang="en-GB" dirty="0"/>
              <a:t> </a:t>
            </a:r>
            <a:r>
              <a:rPr lang="en-GB" dirty="0" err="1"/>
              <a:t>iets</a:t>
            </a:r>
            <a:r>
              <a:rPr lang="en-GB" dirty="0"/>
              <a:t> van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vrede</a:t>
            </a:r>
            <a:endParaRPr lang="LID4096" dirty="0"/>
          </a:p>
        </p:txBody>
      </p:sp>
      <p:pic>
        <p:nvPicPr>
          <p:cNvPr id="5" name="Tijdelijke aanduiding voor inhoud 4" descr="Afbeelding met tekst, primaat&#10;&#10;Automatisch gegenereerde beschrijving">
            <a:extLst>
              <a:ext uri="{FF2B5EF4-FFF2-40B4-BE49-F238E27FC236}">
                <a16:creationId xmlns:a16="http://schemas.microsoft.com/office/drawing/2014/main" id="{2DE0CF6C-45B3-473F-AD6C-FF94DBCA8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509" y="1301002"/>
            <a:ext cx="6954982" cy="5424886"/>
          </a:xfrm>
        </p:spPr>
      </p:pic>
    </p:spTree>
    <p:extLst>
      <p:ext uri="{BB962C8B-B14F-4D97-AF65-F5344CB8AC3E}">
        <p14:creationId xmlns:p14="http://schemas.microsoft.com/office/powerpoint/2010/main" val="3781169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Ion</vt:lpstr>
      <vt:lpstr>Shoppen in advent</vt:lpstr>
      <vt:lpstr>Simeon is voorbeeld in geduld</vt:lpstr>
      <vt:lpstr>En verlangen naar Jezus</vt:lpstr>
      <vt:lpstr>Proef iets van Zijn vrede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5</cp:revision>
  <dcterms:created xsi:type="dcterms:W3CDTF">2020-11-05T14:55:34Z</dcterms:created>
  <dcterms:modified xsi:type="dcterms:W3CDTF">2020-12-04T10:45:59Z</dcterms:modified>
</cp:coreProperties>
</file>