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9" r:id="rId1"/>
  </p:sldMasterIdLst>
  <p:handoutMasterIdLst>
    <p:handoutMasterId r:id="rId10"/>
  </p:handoutMasterIdLst>
  <p:sldIdLst>
    <p:sldId id="347" r:id="rId2"/>
    <p:sldId id="342" r:id="rId3"/>
    <p:sldId id="345" r:id="rId4"/>
    <p:sldId id="334" r:id="rId5"/>
    <p:sldId id="335" r:id="rId6"/>
    <p:sldId id="346" r:id="rId7"/>
    <p:sldId id="340" r:id="rId8"/>
    <p:sldId id="331" r:id="rId9"/>
  </p:sldIdLst>
  <p:sldSz cx="12192000" cy="6858000"/>
  <p:notesSz cx="6877050" cy="10002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9DAD-6250-4AC7-81D1-4615DD3A1FC2}" type="datetimeFigureOut">
              <a:rPr lang="nl-NL" smtClean="0"/>
              <a:t>5-11-2020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95725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F3B28-6EC6-47E9-B4D9-2CA6916AB2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9633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301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76708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98920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457823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42741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50521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44479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325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37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58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892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410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34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43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8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383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17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150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6362DE-8F06-42D8-9E57-C4D6C6CB8B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76FAD86-A0A0-4FFC-94BA-6E797DFD35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Afbeelding 4" descr="Afbeelding met persoon, person, vasthouden, dragen&#10;&#10;Automatisch gegenereerde beschrijving">
            <a:extLst>
              <a:ext uri="{FF2B5EF4-FFF2-40B4-BE49-F238E27FC236}">
                <a16:creationId xmlns:a16="http://schemas.microsoft.com/office/drawing/2014/main" id="{58B47D2D-2614-4FD3-930F-B3A30C2E8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172" y="0"/>
            <a:ext cx="67956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02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01797A-BCEF-4AD0-A47E-241D02339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 dirty="0"/>
          </a:p>
        </p:txBody>
      </p:sp>
      <p:pic>
        <p:nvPicPr>
          <p:cNvPr id="15" name="Tijdelijke aanduiding voor inhoud 14">
            <a:extLst>
              <a:ext uri="{FF2B5EF4-FFF2-40B4-BE49-F238E27FC236}">
                <a16:creationId xmlns:a16="http://schemas.microsoft.com/office/drawing/2014/main" id="{4D6FAA2A-D5A0-469F-822E-A00D3205E1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2087" y="-13607"/>
            <a:ext cx="8790968" cy="6871607"/>
          </a:xfrm>
        </p:spPr>
      </p:pic>
    </p:spTree>
    <p:extLst>
      <p:ext uri="{BB962C8B-B14F-4D97-AF65-F5344CB8AC3E}">
        <p14:creationId xmlns:p14="http://schemas.microsoft.com/office/powerpoint/2010/main" val="1513099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1CA82A-8279-45F9-A7BB-B4CC2A84B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God is </a:t>
            </a:r>
            <a:r>
              <a:rPr lang="en-GB" dirty="0" err="1"/>
              <a:t>voor</a:t>
            </a:r>
            <a:r>
              <a:rPr lang="en-GB" dirty="0"/>
              <a:t> Jade </a:t>
            </a:r>
            <a:r>
              <a:rPr lang="en-GB" dirty="0" err="1"/>
              <a:t>als</a:t>
            </a:r>
            <a:r>
              <a:rPr lang="en-GB" dirty="0"/>
              <a:t> jade:</a:t>
            </a:r>
            <a:endParaRPr lang="LID4096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016F27B-92FB-4600-AB79-F058E7482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4000" dirty="0"/>
          </a:p>
          <a:p>
            <a:r>
              <a:rPr lang="en-GB" sz="4000" dirty="0"/>
              <a:t> God is </a:t>
            </a:r>
            <a:r>
              <a:rPr lang="en-GB" sz="4000" dirty="0" err="1"/>
              <a:t>aan</a:t>
            </a:r>
            <a:r>
              <a:rPr lang="en-GB" sz="4000" dirty="0"/>
              <a:t> je </a:t>
            </a:r>
            <a:r>
              <a:rPr lang="en-GB" sz="4000" dirty="0" err="1"/>
              <a:t>toegewijd</a:t>
            </a:r>
            <a:endParaRPr lang="en-GB" sz="4000" dirty="0"/>
          </a:p>
          <a:p>
            <a:r>
              <a:rPr lang="en-GB" sz="4000" dirty="0"/>
              <a:t> God </a:t>
            </a:r>
            <a:r>
              <a:rPr lang="en-GB" sz="4000" dirty="0" err="1"/>
              <a:t>wil</a:t>
            </a:r>
            <a:r>
              <a:rPr lang="en-GB" sz="4000" dirty="0"/>
              <a:t> je </a:t>
            </a:r>
            <a:r>
              <a:rPr lang="en-GB" sz="4000" dirty="0" err="1"/>
              <a:t>beschermen</a:t>
            </a:r>
            <a:endParaRPr lang="en-GB" sz="4000" dirty="0"/>
          </a:p>
          <a:p>
            <a:r>
              <a:rPr lang="en-GB" sz="4000" dirty="0"/>
              <a:t> God </a:t>
            </a:r>
            <a:r>
              <a:rPr lang="en-GB" sz="4000" dirty="0" err="1"/>
              <a:t>wil</a:t>
            </a:r>
            <a:r>
              <a:rPr lang="en-GB" sz="4000" dirty="0"/>
              <a:t> je </a:t>
            </a:r>
            <a:r>
              <a:rPr lang="en-GB" sz="4000" dirty="0" err="1"/>
              <a:t>reinigen</a:t>
            </a:r>
            <a:endParaRPr lang="en-GB" sz="4000" dirty="0"/>
          </a:p>
          <a:p>
            <a:r>
              <a:rPr lang="en-GB" sz="4000" dirty="0"/>
              <a:t> God </a:t>
            </a:r>
            <a:r>
              <a:rPr lang="en-GB" sz="4000" dirty="0" err="1"/>
              <a:t>stimuleert</a:t>
            </a:r>
            <a:r>
              <a:rPr lang="en-GB" sz="4000" dirty="0"/>
              <a:t> </a:t>
            </a:r>
            <a:r>
              <a:rPr lang="en-GB" sz="4000" dirty="0" err="1"/>
              <a:t>liefde</a:t>
            </a:r>
            <a:r>
              <a:rPr lang="en-GB" sz="4000" dirty="0"/>
              <a:t> </a:t>
            </a:r>
            <a:r>
              <a:rPr lang="en-GB" sz="4000" dirty="0" err="1"/>
              <a:t>en</a:t>
            </a:r>
            <a:r>
              <a:rPr lang="en-GB" sz="4000" dirty="0"/>
              <a:t> </a:t>
            </a:r>
            <a:r>
              <a:rPr lang="en-GB" sz="4000" dirty="0" err="1"/>
              <a:t>trouw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671577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0F489ACA-9A4D-4F3C-ABB5-51F81C0EEE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t="15492" b="950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122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907D48-3C14-4130-BB1F-E5891D561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Wat </a:t>
            </a:r>
            <a:r>
              <a:rPr lang="en-GB" dirty="0" err="1"/>
              <a:t>zou</a:t>
            </a:r>
            <a:r>
              <a:rPr lang="en-GB" dirty="0"/>
              <a:t> </a:t>
            </a:r>
            <a:r>
              <a:rPr lang="en-GB" dirty="0" err="1"/>
              <a:t>jij</a:t>
            </a:r>
            <a:r>
              <a:rPr lang="en-GB" dirty="0"/>
              <a:t> van God </a:t>
            </a:r>
            <a:r>
              <a:rPr lang="en-GB" dirty="0" err="1"/>
              <a:t>willen</a:t>
            </a:r>
            <a:r>
              <a:rPr lang="en-GB" dirty="0"/>
              <a:t> </a:t>
            </a:r>
            <a:r>
              <a:rPr lang="en-GB" dirty="0" err="1"/>
              <a:t>ontvangen</a:t>
            </a:r>
            <a:r>
              <a:rPr lang="en-GB" dirty="0"/>
              <a:t>?</a:t>
            </a:r>
            <a:endParaRPr lang="LID4096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8B1ED42C-F10A-4B36-92FF-F833262A4B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2290619"/>
            <a:ext cx="4225636" cy="4225636"/>
          </a:xfrm>
        </p:spPr>
      </p:pic>
      <p:pic>
        <p:nvPicPr>
          <p:cNvPr id="10" name="Afbeelding 9" descr="Afbeelding met kijken, hangen, staand, person&#10;&#10;Automatisch gegenereerde beschrijving">
            <a:extLst>
              <a:ext uri="{FF2B5EF4-FFF2-40B4-BE49-F238E27FC236}">
                <a16:creationId xmlns:a16="http://schemas.microsoft.com/office/drawing/2014/main" id="{A278C64B-C65E-49ED-9F8F-99BB59914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043" y="2290620"/>
            <a:ext cx="6338455" cy="422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788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AF90C6-28E7-4E34-8B60-8BC2DF291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Verlang</a:t>
            </a:r>
            <a:r>
              <a:rPr lang="en-GB" dirty="0"/>
              <a:t> </a:t>
            </a:r>
            <a:r>
              <a:rPr lang="en-GB" dirty="0" err="1"/>
              <a:t>naar</a:t>
            </a:r>
            <a:r>
              <a:rPr lang="en-GB" dirty="0"/>
              <a:t> </a:t>
            </a:r>
            <a:r>
              <a:rPr lang="en-GB" dirty="0" err="1"/>
              <a:t>iets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komt</a:t>
            </a:r>
            <a:endParaRPr lang="LID4096" dirty="0"/>
          </a:p>
        </p:txBody>
      </p:sp>
      <p:pic>
        <p:nvPicPr>
          <p:cNvPr id="7" name="Tijdelijke aanduiding voor inhoud 6" descr="Afbeelding met buiten, natuur, water, blauw&#10;&#10;Automatisch gegenereerde beschrijving">
            <a:extLst>
              <a:ext uri="{FF2B5EF4-FFF2-40B4-BE49-F238E27FC236}">
                <a16:creationId xmlns:a16="http://schemas.microsoft.com/office/drawing/2014/main" id="{D3BACC3F-DD28-4F53-B063-06C4D8BED2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594"/>
          <a:stretch/>
        </p:blipFill>
        <p:spPr>
          <a:xfrm>
            <a:off x="0" y="1408544"/>
            <a:ext cx="12192001" cy="5449456"/>
          </a:xfrm>
        </p:spPr>
      </p:pic>
    </p:spTree>
    <p:extLst>
      <p:ext uri="{BB962C8B-B14F-4D97-AF65-F5344CB8AC3E}">
        <p14:creationId xmlns:p14="http://schemas.microsoft.com/office/powerpoint/2010/main" val="3829232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F14CA-784D-4B76-9E48-449E8BAE4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smaakt</a:t>
            </a:r>
            <a:r>
              <a:rPr lang="en-GB" dirty="0"/>
              <a:t> nu al </a:t>
            </a:r>
            <a:r>
              <a:rPr lang="en-GB" dirty="0" err="1"/>
              <a:t>naar</a:t>
            </a:r>
            <a:r>
              <a:rPr lang="en-GB" dirty="0"/>
              <a:t> </a:t>
            </a:r>
            <a:r>
              <a:rPr lang="en-GB" dirty="0" err="1"/>
              <a:t>meer</a:t>
            </a:r>
            <a:endParaRPr lang="LID4096" dirty="0"/>
          </a:p>
        </p:txBody>
      </p:sp>
      <p:pic>
        <p:nvPicPr>
          <p:cNvPr id="7" name="Tijdelijke aanduiding voor inhoud 6" descr="Afbeelding met persoon, binnen, zitten, bed&#10;&#10;Automatisch gegenereerde beschrijving">
            <a:extLst>
              <a:ext uri="{FF2B5EF4-FFF2-40B4-BE49-F238E27FC236}">
                <a16:creationId xmlns:a16="http://schemas.microsoft.com/office/drawing/2014/main" id="{13914183-80D0-4A0B-88B5-967FBBC358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3193" y="1606703"/>
            <a:ext cx="7870557" cy="5251297"/>
          </a:xfrm>
        </p:spPr>
      </p:pic>
    </p:spTree>
    <p:extLst>
      <p:ext uri="{BB962C8B-B14F-4D97-AF65-F5344CB8AC3E}">
        <p14:creationId xmlns:p14="http://schemas.microsoft.com/office/powerpoint/2010/main" val="651490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E2B276-ED37-4989-8FA8-B5B5BE31D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Verwerkingsvragen</a:t>
            </a:r>
            <a:endParaRPr lang="LID4096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9256DF-94C9-4F0E-9A2F-4755F9481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846" y="2052918"/>
            <a:ext cx="10318459" cy="4195481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GB" sz="4400" dirty="0"/>
              <a:t>Wat </a:t>
            </a:r>
            <a:r>
              <a:rPr lang="en-GB" sz="4400" dirty="0" err="1"/>
              <a:t>zou</a:t>
            </a:r>
            <a:r>
              <a:rPr lang="en-GB" sz="4400" dirty="0"/>
              <a:t> </a:t>
            </a:r>
            <a:r>
              <a:rPr lang="en-GB" sz="4400" dirty="0" err="1"/>
              <a:t>jij</a:t>
            </a:r>
            <a:r>
              <a:rPr lang="en-GB" sz="4400" dirty="0"/>
              <a:t> van God </a:t>
            </a:r>
            <a:r>
              <a:rPr lang="en-GB" sz="4400" dirty="0" err="1"/>
              <a:t>willen</a:t>
            </a:r>
            <a:r>
              <a:rPr lang="en-GB" sz="4400" dirty="0"/>
              <a:t> </a:t>
            </a:r>
            <a:r>
              <a:rPr lang="en-GB" sz="4400" dirty="0" err="1"/>
              <a:t>ontvangen</a:t>
            </a:r>
            <a:r>
              <a:rPr lang="en-GB" sz="4400" dirty="0"/>
              <a:t>?</a:t>
            </a:r>
            <a:endParaRPr lang="nl-NL" sz="4400" dirty="0"/>
          </a:p>
          <a:p>
            <a:pPr marL="457200" indent="-457200">
              <a:buAutoNum type="arabicPeriod"/>
            </a:pPr>
            <a:r>
              <a:rPr lang="en-GB" sz="4400" dirty="0"/>
              <a:t>Op </a:t>
            </a:r>
            <a:r>
              <a:rPr lang="en-GB" sz="4400" dirty="0" err="1"/>
              <a:t>welke</a:t>
            </a:r>
            <a:r>
              <a:rPr lang="en-GB" sz="4400" dirty="0"/>
              <a:t> </a:t>
            </a:r>
            <a:r>
              <a:rPr lang="en-GB" sz="4400" dirty="0" err="1"/>
              <a:t>manier</a:t>
            </a:r>
            <a:r>
              <a:rPr lang="en-GB" sz="4400" dirty="0"/>
              <a:t> </a:t>
            </a:r>
            <a:r>
              <a:rPr lang="en-GB" sz="4400" dirty="0" err="1"/>
              <a:t>verlang</a:t>
            </a:r>
            <a:r>
              <a:rPr lang="en-GB" sz="4400" dirty="0"/>
              <a:t> </a:t>
            </a:r>
            <a:r>
              <a:rPr lang="en-GB" sz="4400" dirty="0" err="1"/>
              <a:t>jij</a:t>
            </a:r>
            <a:r>
              <a:rPr lang="en-GB" sz="4400" dirty="0"/>
              <a:t> </a:t>
            </a:r>
            <a:r>
              <a:rPr lang="en-GB" sz="4400" dirty="0" err="1"/>
              <a:t>naar</a:t>
            </a:r>
            <a:r>
              <a:rPr lang="en-GB" sz="4400" dirty="0"/>
              <a:t> </a:t>
            </a:r>
            <a:r>
              <a:rPr lang="en-GB" sz="4400" dirty="0" err="1"/>
              <a:t>recht</a:t>
            </a:r>
            <a:r>
              <a:rPr lang="en-GB" sz="4400" dirty="0"/>
              <a:t>? </a:t>
            </a:r>
            <a:r>
              <a:rPr lang="en-GB" sz="4400" dirty="0" err="1"/>
              <a:t>Breng</a:t>
            </a:r>
            <a:r>
              <a:rPr lang="en-GB" sz="4400" dirty="0"/>
              <a:t> </a:t>
            </a:r>
            <a:r>
              <a:rPr lang="en-GB" sz="4400" dirty="0" err="1"/>
              <a:t>dit</a:t>
            </a:r>
            <a:r>
              <a:rPr lang="en-GB" sz="4400" dirty="0"/>
              <a:t> </a:t>
            </a:r>
            <a:r>
              <a:rPr lang="en-GB" sz="4400" dirty="0" err="1"/>
              <a:t>gerust</a:t>
            </a:r>
            <a:r>
              <a:rPr lang="en-GB" sz="4400" dirty="0"/>
              <a:t> in </a:t>
            </a:r>
            <a:r>
              <a:rPr lang="en-GB" sz="4400" dirty="0" err="1"/>
              <a:t>gebed</a:t>
            </a:r>
            <a:r>
              <a:rPr lang="en-GB" sz="4400" dirty="0"/>
              <a:t> </a:t>
            </a:r>
            <a:r>
              <a:rPr lang="en-GB" sz="4400" dirty="0" err="1"/>
              <a:t>bij</a:t>
            </a:r>
            <a:r>
              <a:rPr lang="en-GB" sz="4400" dirty="0"/>
              <a:t> God.</a:t>
            </a:r>
          </a:p>
        </p:txBody>
      </p:sp>
    </p:spTree>
    <p:extLst>
      <p:ext uri="{BB962C8B-B14F-4D97-AF65-F5344CB8AC3E}">
        <p14:creationId xmlns:p14="http://schemas.microsoft.com/office/powerpoint/2010/main" val="15894245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</Words>
  <Application>Microsoft Office PowerPoint</Application>
  <PresentationFormat>Breedbeeld</PresentationFormat>
  <Paragraphs>12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Ion</vt:lpstr>
      <vt:lpstr>PowerPoint-presentatie</vt:lpstr>
      <vt:lpstr>PowerPoint-presentatie</vt:lpstr>
      <vt:lpstr>God is voor Jade als jade:</vt:lpstr>
      <vt:lpstr>PowerPoint-presentatie</vt:lpstr>
      <vt:lpstr>Wat zou jij van God willen ontvangen?</vt:lpstr>
      <vt:lpstr>Verlang naar iets dat komt</vt:lpstr>
      <vt:lpstr>Dat smaakt nu al naar meer</vt:lpstr>
      <vt:lpstr>Verwerkingsvragen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Cornelis Hamstra</dc:creator>
  <cp:lastModifiedBy>Cornelis Hamstra</cp:lastModifiedBy>
  <cp:revision>3</cp:revision>
  <dcterms:created xsi:type="dcterms:W3CDTF">2020-11-05T14:55:34Z</dcterms:created>
  <dcterms:modified xsi:type="dcterms:W3CDTF">2020-11-05T15:14:22Z</dcterms:modified>
</cp:coreProperties>
</file>