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9"/>
  </p:handoutMasterIdLst>
  <p:sldIdLst>
    <p:sldId id="342" r:id="rId2"/>
    <p:sldId id="345" r:id="rId3"/>
    <p:sldId id="334" r:id="rId4"/>
    <p:sldId id="335" r:id="rId5"/>
    <p:sldId id="346" r:id="rId6"/>
    <p:sldId id="340" r:id="rId7"/>
    <p:sldId id="331" r:id="rId8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01797A-BCEF-4AD0-A47E-241D023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6" name="Tijdelijke aanduiding voor inhoud 5" descr="Afbeelding met persoon, baby, kind, vasthouden&#10;&#10;Automatisch gegenereerde beschrijving">
            <a:extLst>
              <a:ext uri="{FF2B5EF4-FFF2-40B4-BE49-F238E27FC236}">
                <a16:creationId xmlns:a16="http://schemas.microsoft.com/office/drawing/2014/main" id="{16E345E7-E008-4629-B67E-98C5AB723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883" y="896464"/>
            <a:ext cx="8109492" cy="5508818"/>
          </a:xfrm>
        </p:spPr>
      </p:pic>
    </p:spTree>
    <p:extLst>
      <p:ext uri="{BB962C8B-B14F-4D97-AF65-F5344CB8AC3E}">
        <p14:creationId xmlns:p14="http://schemas.microsoft.com/office/powerpoint/2010/main" val="151309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CA82A-8279-45F9-A7BB-B4CC2A84B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wil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je kind </a:t>
            </a:r>
            <a:r>
              <a:rPr lang="en-GB" dirty="0" err="1"/>
              <a:t>meegeven</a:t>
            </a:r>
            <a:r>
              <a:rPr lang="en-GB" dirty="0"/>
              <a:t>?</a:t>
            </a:r>
            <a:endParaRPr lang="LID4096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16F27B-92FB-4600-AB79-F058E748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000"/>
          </a:p>
          <a:p>
            <a:r>
              <a:rPr lang="en-GB" sz="4000"/>
              <a:t>Wees </a:t>
            </a:r>
            <a:r>
              <a:rPr lang="en-GB" sz="4000" dirty="0" err="1"/>
              <a:t>scherp</a:t>
            </a:r>
            <a:r>
              <a:rPr lang="en-GB" sz="4000" dirty="0"/>
              <a:t> in het </a:t>
            </a:r>
            <a:r>
              <a:rPr lang="en-GB" sz="4000" dirty="0" err="1"/>
              <a:t>gebed</a:t>
            </a:r>
            <a:endParaRPr lang="en-GB" sz="4000" dirty="0"/>
          </a:p>
          <a:p>
            <a:r>
              <a:rPr lang="en-GB" sz="4000" dirty="0" err="1"/>
              <a:t>Bedek</a:t>
            </a:r>
            <a:r>
              <a:rPr lang="en-GB" sz="4000" dirty="0"/>
              <a:t> </a:t>
            </a:r>
            <a:r>
              <a:rPr lang="en-GB" sz="4000" dirty="0" err="1"/>
              <a:t>dingen</a:t>
            </a:r>
            <a:r>
              <a:rPr lang="en-GB" sz="4000" dirty="0"/>
              <a:t> met </a:t>
            </a:r>
            <a:r>
              <a:rPr lang="en-GB" sz="4000" dirty="0" err="1"/>
              <a:t>liefde</a:t>
            </a:r>
            <a:endParaRPr lang="en-GB" sz="4000" dirty="0"/>
          </a:p>
          <a:p>
            <a:r>
              <a:rPr lang="en-GB" sz="4000" dirty="0"/>
              <a:t>Wees </a:t>
            </a:r>
            <a:r>
              <a:rPr lang="en-GB" sz="4000" dirty="0" err="1"/>
              <a:t>gastvrij</a:t>
            </a:r>
            <a:endParaRPr lang="en-GB" sz="4000" dirty="0"/>
          </a:p>
          <a:p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zet</a:t>
            </a:r>
            <a:r>
              <a:rPr lang="en-GB" sz="4000" dirty="0"/>
              <a:t> je </a:t>
            </a:r>
            <a:r>
              <a:rPr lang="en-GB" sz="4000" dirty="0" err="1"/>
              <a:t>talenten</a:t>
            </a:r>
            <a:r>
              <a:rPr lang="en-GB" sz="4000" dirty="0"/>
              <a:t> in</a:t>
            </a: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267157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D51A85-39AB-43F4-9390-CC5CA399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een</a:t>
            </a:r>
            <a:r>
              <a:rPr lang="en-GB" dirty="0"/>
              <a:t> charisma</a:t>
            </a:r>
            <a:endParaRPr lang="LID4096" dirty="0"/>
          </a:p>
        </p:txBody>
      </p:sp>
      <p:pic>
        <p:nvPicPr>
          <p:cNvPr id="7" name="Tijdelijke aanduiding voor inhoud 6" descr="Afbeelding met persoon, person, venster, sport&#10;&#10;Automatisch gegenereerde beschrijving">
            <a:extLst>
              <a:ext uri="{FF2B5EF4-FFF2-40B4-BE49-F238E27FC236}">
                <a16:creationId xmlns:a16="http://schemas.microsoft.com/office/drawing/2014/main" id="{86F68C8D-656C-4B64-8F4C-FABFCB1ED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11212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07D48-3C14-4130-BB1F-E5891D56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Heb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gekregen</a:t>
            </a:r>
            <a:endParaRPr lang="LID4096" dirty="0"/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B2A006BE-EDB8-4A50-9F06-9F46739CD0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821"/>
          <a:stretch/>
        </p:blipFill>
        <p:spPr>
          <a:xfrm>
            <a:off x="3040467" y="1505557"/>
            <a:ext cx="5870267" cy="5352443"/>
          </a:xfrm>
        </p:spPr>
      </p:pic>
    </p:spTree>
    <p:extLst>
      <p:ext uri="{BB962C8B-B14F-4D97-AF65-F5344CB8AC3E}">
        <p14:creationId xmlns:p14="http://schemas.microsoft.com/office/powerpoint/2010/main" val="165678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AF90C6-28E7-4E34-8B60-8BC2DF29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 </a:t>
            </a:r>
            <a:r>
              <a:rPr lang="en-GB" dirty="0" err="1"/>
              <a:t>anderen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helpen</a:t>
            </a:r>
            <a:endParaRPr lang="LID4096" dirty="0"/>
          </a:p>
        </p:txBody>
      </p:sp>
      <p:pic>
        <p:nvPicPr>
          <p:cNvPr id="5" name="Tijdelijke aanduiding voor inhoud 4" descr="Afbeelding met buiten, boot, water, rijden&#10;&#10;Automatisch gegenereerde beschrijving">
            <a:extLst>
              <a:ext uri="{FF2B5EF4-FFF2-40B4-BE49-F238E27FC236}">
                <a16:creationId xmlns:a16="http://schemas.microsoft.com/office/drawing/2014/main" id="{83077CBD-3ED0-41B6-B535-BAE4D2B00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284"/>
          <a:stretch/>
        </p:blipFill>
        <p:spPr>
          <a:xfrm>
            <a:off x="1631011" y="1397852"/>
            <a:ext cx="8929977" cy="5460148"/>
          </a:xfrm>
        </p:spPr>
      </p:pic>
    </p:spTree>
    <p:extLst>
      <p:ext uri="{BB962C8B-B14F-4D97-AF65-F5344CB8AC3E}">
        <p14:creationId xmlns:p14="http://schemas.microsoft.com/office/powerpoint/2010/main" val="382923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F14CA-784D-4B76-9E48-449E8BAE4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 </a:t>
            </a:r>
            <a:r>
              <a:rPr lang="en-GB" dirty="0" err="1"/>
              <a:t>eer</a:t>
            </a:r>
            <a:r>
              <a:rPr lang="en-GB" dirty="0"/>
              <a:t> van God</a:t>
            </a:r>
            <a:endParaRPr lang="LID4096" dirty="0"/>
          </a:p>
        </p:txBody>
      </p:sp>
      <p:pic>
        <p:nvPicPr>
          <p:cNvPr id="6" name="Tijdelijke aanduiding voor inhoud 5" descr="Afbeelding met persoon, binnen, person, staand&#10;&#10;Automatisch gegenereerde beschrijving">
            <a:extLst>
              <a:ext uri="{FF2B5EF4-FFF2-40B4-BE49-F238E27FC236}">
                <a16:creationId xmlns:a16="http://schemas.microsoft.com/office/drawing/2014/main" id="{2EBAB399-4B47-43CE-8499-5F364699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8702" y="1515836"/>
            <a:ext cx="7614596" cy="5068466"/>
          </a:xfrm>
        </p:spPr>
      </p:pic>
    </p:spTree>
    <p:extLst>
      <p:ext uri="{BB962C8B-B14F-4D97-AF65-F5344CB8AC3E}">
        <p14:creationId xmlns:p14="http://schemas.microsoft.com/office/powerpoint/2010/main" val="65149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2B276-ED37-4989-8FA8-B5B5BE31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9256DF-94C9-4F0E-9A2F-4755F948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846" y="2052918"/>
            <a:ext cx="10318459" cy="419548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nl-NL" sz="4400" dirty="0"/>
              <a:t>Van wie ben jij fan</a:t>
            </a:r>
            <a:r>
              <a:rPr lang="en-GB" sz="4400" dirty="0"/>
              <a:t>? </a:t>
            </a:r>
            <a:r>
              <a:rPr lang="en-GB" sz="4400" dirty="0" err="1"/>
              <a:t>Herken</a:t>
            </a:r>
            <a:r>
              <a:rPr lang="en-GB" sz="4400" dirty="0"/>
              <a:t> je </a:t>
            </a:r>
            <a:r>
              <a:rPr lang="en-GB" sz="4400" dirty="0" err="1"/>
              <a:t>daarin</a:t>
            </a:r>
            <a:r>
              <a:rPr lang="en-GB" sz="4400" dirty="0"/>
              <a:t> </a:t>
            </a:r>
            <a:r>
              <a:rPr lang="en-GB" sz="4400" dirty="0" err="1"/>
              <a:t>iets</a:t>
            </a:r>
            <a:r>
              <a:rPr lang="en-GB" sz="4400" dirty="0"/>
              <a:t> van </a:t>
            </a:r>
            <a:r>
              <a:rPr lang="en-GB" sz="4400" dirty="0" err="1"/>
              <a:t>Jezus</a:t>
            </a:r>
            <a:r>
              <a:rPr lang="en-GB" sz="4400" dirty="0"/>
              <a:t>?</a:t>
            </a:r>
            <a:endParaRPr lang="nl-NL" sz="4400" dirty="0"/>
          </a:p>
          <a:p>
            <a:pPr marL="457200" indent="-457200">
              <a:buAutoNum type="arabicPeriod"/>
            </a:pPr>
            <a:r>
              <a:rPr lang="en-GB" sz="4400" dirty="0" err="1"/>
              <a:t>Welke</a:t>
            </a:r>
            <a:r>
              <a:rPr lang="en-GB" sz="4400" dirty="0"/>
              <a:t> </a:t>
            </a:r>
            <a:r>
              <a:rPr lang="en-GB" sz="4400" dirty="0" err="1"/>
              <a:t>gaven</a:t>
            </a:r>
            <a:r>
              <a:rPr lang="en-GB" sz="4400" dirty="0"/>
              <a:t> </a:t>
            </a:r>
            <a:r>
              <a:rPr lang="en-GB" sz="4400" dirty="0" err="1"/>
              <a:t>zie</a:t>
            </a:r>
            <a:r>
              <a:rPr lang="en-GB" sz="4400" dirty="0"/>
              <a:t> </a:t>
            </a:r>
            <a:r>
              <a:rPr lang="en-GB" sz="4400" dirty="0" err="1"/>
              <a:t>jij</a:t>
            </a:r>
            <a:r>
              <a:rPr lang="en-GB" sz="4400" dirty="0"/>
              <a:t> in de </a:t>
            </a:r>
            <a:r>
              <a:rPr lang="en-GB" sz="4400" dirty="0" err="1"/>
              <a:t>gemeente</a:t>
            </a:r>
            <a:r>
              <a:rPr lang="en-GB" sz="4400" dirty="0"/>
              <a:t> </a:t>
            </a:r>
            <a:r>
              <a:rPr lang="en-GB" sz="4400" dirty="0" err="1"/>
              <a:t>en</a:t>
            </a:r>
            <a:r>
              <a:rPr lang="en-GB" sz="4400" dirty="0"/>
              <a:t> wat </a:t>
            </a:r>
            <a:r>
              <a:rPr lang="en-GB" sz="4400" dirty="0" err="1"/>
              <a:t>zie</a:t>
            </a:r>
            <a:r>
              <a:rPr lang="en-GB" sz="4400" dirty="0"/>
              <a:t> je </a:t>
            </a:r>
            <a:r>
              <a:rPr lang="en-GB" sz="4400" dirty="0" err="1"/>
              <a:t>bij</a:t>
            </a:r>
            <a:r>
              <a:rPr lang="en-GB" sz="4400" dirty="0"/>
              <a:t> </a:t>
            </a:r>
            <a:r>
              <a:rPr lang="en-GB" sz="4400" dirty="0" err="1"/>
              <a:t>jezelf</a:t>
            </a:r>
            <a:r>
              <a:rPr lang="en-GB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9424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Breedbeeld</PresentationFormat>
  <Paragraphs>13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PowerPoint-presentatie</vt:lpstr>
      <vt:lpstr>Wat wil jij je kind meegeven?</vt:lpstr>
      <vt:lpstr>Wat een charisma</vt:lpstr>
      <vt:lpstr>Heb jij gekregen</vt:lpstr>
      <vt:lpstr>Om anderen te helpen</vt:lpstr>
      <vt:lpstr>Tot eer van God</vt:lpstr>
      <vt:lpstr>Verwerkingsvragen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Gegeven eenheid</dc:title>
  <dc:creator>Cornelis Hamstra</dc:creator>
  <cp:lastModifiedBy>Cornelis Hamstra</cp:lastModifiedBy>
  <cp:revision>26</cp:revision>
  <dcterms:created xsi:type="dcterms:W3CDTF">2020-09-17T19:06:03Z</dcterms:created>
  <dcterms:modified xsi:type="dcterms:W3CDTF">2020-10-23T11:05:46Z</dcterms:modified>
</cp:coreProperties>
</file>