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0"/>
  </p:handoutMasterIdLst>
  <p:sldIdLst>
    <p:sldId id="342" r:id="rId2"/>
    <p:sldId id="345" r:id="rId3"/>
    <p:sldId id="339" r:id="rId4"/>
    <p:sldId id="332" r:id="rId5"/>
    <p:sldId id="334" r:id="rId6"/>
    <p:sldId id="335" r:id="rId7"/>
    <p:sldId id="340" r:id="rId8"/>
    <p:sldId id="331" r:id="rId9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1797A-BCEF-4AD0-A47E-241D023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Tijdelijke aanduiding voor inhoud 6" descr="Afbeelding met kleding, vrouw, zitten, vasthouden&#10;&#10;Automatisch gegenereerde beschrijving">
            <a:extLst>
              <a:ext uri="{FF2B5EF4-FFF2-40B4-BE49-F238E27FC236}">
                <a16:creationId xmlns:a16="http://schemas.microsoft.com/office/drawing/2014/main" id="{E211BD2B-4BF5-4310-9C23-7AABF9B7C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25" y="-4075"/>
            <a:ext cx="9149433" cy="6862075"/>
          </a:xfrm>
        </p:spPr>
      </p:pic>
    </p:spTree>
    <p:extLst>
      <p:ext uri="{BB962C8B-B14F-4D97-AF65-F5344CB8AC3E}">
        <p14:creationId xmlns:p14="http://schemas.microsoft.com/office/powerpoint/2010/main" val="151309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CA82A-8279-45F9-A7BB-B4CC2A84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FBA9D77-1B3C-49D8-84E6-5EC3639FA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625" y="143166"/>
            <a:ext cx="4928750" cy="6571667"/>
          </a:xfrm>
        </p:spPr>
      </p:pic>
    </p:spTree>
    <p:extLst>
      <p:ext uri="{BB962C8B-B14F-4D97-AF65-F5344CB8AC3E}">
        <p14:creationId xmlns:p14="http://schemas.microsoft.com/office/powerpoint/2010/main" val="267157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E69C-1131-4291-ADFA-2434FA07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Tijdelijke aanduiding voor inhoud 6" descr="Afbeelding met persoon, kleding, person, mobiele telefoon&#10;&#10;Automatisch gegenereerde beschrijving">
            <a:extLst>
              <a:ext uri="{FF2B5EF4-FFF2-40B4-BE49-F238E27FC236}">
                <a16:creationId xmlns:a16="http://schemas.microsoft.com/office/drawing/2014/main" id="{2D4FD146-73DB-46EE-B2B0-96FB45D39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392" y="1152983"/>
            <a:ext cx="9404723" cy="5295495"/>
          </a:xfrm>
        </p:spPr>
      </p:pic>
    </p:spTree>
    <p:extLst>
      <p:ext uri="{BB962C8B-B14F-4D97-AF65-F5344CB8AC3E}">
        <p14:creationId xmlns:p14="http://schemas.microsoft.com/office/powerpoint/2010/main" val="379549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728E4-BA90-43C1-8EBB-4EF4123C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David sluit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verbond</a:t>
            </a:r>
            <a:endParaRPr lang="LID4096" dirty="0"/>
          </a:p>
        </p:txBody>
      </p:sp>
      <p:pic>
        <p:nvPicPr>
          <p:cNvPr id="7" name="Tijdelijke aanduiding voor inhoud 6" descr="Afbeelding met persoon, mensen, skiën, groep&#10;&#10;Automatisch gegenereerde beschrijving">
            <a:extLst>
              <a:ext uri="{FF2B5EF4-FFF2-40B4-BE49-F238E27FC236}">
                <a16:creationId xmlns:a16="http://schemas.microsoft.com/office/drawing/2014/main" id="{574F47B4-3A53-420A-8568-66260100B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388" y="1659942"/>
            <a:ext cx="6521223" cy="4903960"/>
          </a:xfrm>
        </p:spPr>
      </p:pic>
    </p:spTree>
    <p:extLst>
      <p:ext uri="{BB962C8B-B14F-4D97-AF65-F5344CB8AC3E}">
        <p14:creationId xmlns:p14="http://schemas.microsoft.com/office/powerpoint/2010/main" val="312756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1A85-39AB-43F4-9390-CC5CA399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Jezus</a:t>
            </a:r>
            <a:r>
              <a:rPr lang="en-GB" dirty="0"/>
              <a:t> sluit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verbond</a:t>
            </a:r>
            <a:endParaRPr lang="LID4096" dirty="0"/>
          </a:p>
        </p:txBody>
      </p:sp>
      <p:pic>
        <p:nvPicPr>
          <p:cNvPr id="12" name="Tijdelijke aanduiding voor inhoud 11" descr="Afbeelding met vogel&#10;&#10;Automatisch gegenereerde beschrijving">
            <a:extLst>
              <a:ext uri="{FF2B5EF4-FFF2-40B4-BE49-F238E27FC236}">
                <a16:creationId xmlns:a16="http://schemas.microsoft.com/office/drawing/2014/main" id="{3F6CF0FC-F402-4491-8D49-9787C78D7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17" y="2013037"/>
            <a:ext cx="10776565" cy="3839151"/>
          </a:xfrm>
        </p:spPr>
      </p:pic>
    </p:spTree>
    <p:extLst>
      <p:ext uri="{BB962C8B-B14F-4D97-AF65-F5344CB8AC3E}">
        <p14:creationId xmlns:p14="http://schemas.microsoft.com/office/powerpoint/2010/main" val="41121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reageer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?</a:t>
            </a:r>
            <a:endParaRPr lang="LID4096" dirty="0"/>
          </a:p>
        </p:txBody>
      </p:sp>
      <p:pic>
        <p:nvPicPr>
          <p:cNvPr id="5" name="Tijdelijke aanduiding voor inhoud 4" descr="Afbeelding met persoon, tafel, groep, mensen&#10;&#10;Automatisch gegenereerde beschrijving">
            <a:extLst>
              <a:ext uri="{FF2B5EF4-FFF2-40B4-BE49-F238E27FC236}">
                <a16:creationId xmlns:a16="http://schemas.microsoft.com/office/drawing/2014/main" id="{DAC4F04D-9120-42C4-95EB-C126D1D46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618314"/>
            <a:ext cx="6413727" cy="4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14CA-784D-4B76-9E48-449E8BAE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 mee in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verbond</a:t>
            </a:r>
            <a:endParaRPr lang="LID4096" dirty="0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5E7C0B08-3166-44E1-BB3E-FA220CBC7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25" y="1608220"/>
            <a:ext cx="11399708" cy="5044370"/>
          </a:xfrm>
        </p:spPr>
      </p:pic>
    </p:spTree>
    <p:extLst>
      <p:ext uri="{BB962C8B-B14F-4D97-AF65-F5344CB8AC3E}">
        <p14:creationId xmlns:p14="http://schemas.microsoft.com/office/powerpoint/2010/main" val="6514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052918"/>
            <a:ext cx="10318459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4400" dirty="0"/>
              <a:t>Hoe reageer jij op wat Jezus je geeft?</a:t>
            </a:r>
          </a:p>
          <a:p>
            <a:pPr marL="457200" indent="-457200">
              <a:buAutoNum type="arabicPeriod"/>
            </a:pPr>
            <a:r>
              <a:rPr lang="en-GB" sz="4400" dirty="0"/>
              <a:t>Op </a:t>
            </a:r>
            <a:r>
              <a:rPr lang="en-GB" sz="4400" dirty="0" err="1"/>
              <a:t>welke</a:t>
            </a:r>
            <a:r>
              <a:rPr lang="en-GB" sz="4400" dirty="0"/>
              <a:t> </a:t>
            </a:r>
            <a:r>
              <a:rPr lang="en-GB" sz="4400" dirty="0" err="1"/>
              <a:t>manier</a:t>
            </a:r>
            <a:r>
              <a:rPr lang="en-GB" sz="4400" dirty="0"/>
              <a:t> </a:t>
            </a:r>
            <a:r>
              <a:rPr lang="en-GB" sz="4400" dirty="0" err="1"/>
              <a:t>ga</a:t>
            </a:r>
            <a:r>
              <a:rPr lang="en-GB" sz="4400" dirty="0"/>
              <a:t> </a:t>
            </a:r>
            <a:r>
              <a:rPr lang="en-GB" sz="4400" dirty="0" err="1"/>
              <a:t>jij</a:t>
            </a:r>
            <a:r>
              <a:rPr lang="en-GB" sz="4400" dirty="0"/>
              <a:t> je </a:t>
            </a:r>
            <a:r>
              <a:rPr lang="en-GB" sz="4400" dirty="0" err="1"/>
              <a:t>vrijheid</a:t>
            </a:r>
            <a:r>
              <a:rPr lang="en-GB" sz="4400" dirty="0"/>
              <a:t> </a:t>
            </a:r>
            <a:r>
              <a:rPr lang="en-GB" sz="4400" dirty="0" err="1"/>
              <a:t>delen</a:t>
            </a:r>
            <a:r>
              <a:rPr lang="en-GB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David sluit een verbond</vt:lpstr>
      <vt:lpstr>Jezus sluit een verbond</vt:lpstr>
      <vt:lpstr>Hoe reageer jij?</vt:lpstr>
      <vt:lpstr>Doe mee in Zijn verbond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 eenheid</dc:title>
  <dc:creator>Cornelis Hamstra</dc:creator>
  <cp:lastModifiedBy>Cornelis Hamstra</cp:lastModifiedBy>
  <cp:revision>20</cp:revision>
  <dcterms:created xsi:type="dcterms:W3CDTF">2020-09-17T19:06:03Z</dcterms:created>
  <dcterms:modified xsi:type="dcterms:W3CDTF">2020-10-15T15:00:16Z</dcterms:modified>
</cp:coreProperties>
</file>