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10"/>
  </p:handoutMasterIdLst>
  <p:sldIdLst>
    <p:sldId id="342" r:id="rId2"/>
    <p:sldId id="343" r:id="rId3"/>
    <p:sldId id="339" r:id="rId4"/>
    <p:sldId id="332" r:id="rId5"/>
    <p:sldId id="334" r:id="rId6"/>
    <p:sldId id="335" r:id="rId7"/>
    <p:sldId id="340" r:id="rId8"/>
    <p:sldId id="331" r:id="rId9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9-10-2020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1797A-BCEF-4AD0-A47E-241D023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buiten, vliegen, zonsondergang, vogel&#10;&#10;Automatisch gegenereerde beschrijving">
            <a:extLst>
              <a:ext uri="{FF2B5EF4-FFF2-40B4-BE49-F238E27FC236}">
                <a16:creationId xmlns:a16="http://schemas.microsoft.com/office/drawing/2014/main" id="{62370C73-2839-488D-A58B-37CDB655B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512" y="294092"/>
            <a:ext cx="9404722" cy="6269815"/>
          </a:xfrm>
        </p:spPr>
      </p:pic>
    </p:spTree>
    <p:extLst>
      <p:ext uri="{BB962C8B-B14F-4D97-AF65-F5344CB8AC3E}">
        <p14:creationId xmlns:p14="http://schemas.microsoft.com/office/powerpoint/2010/main" val="151309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DA6E5-86B7-4A64-8ABD-0B3BF76A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5D7D41E2-D3AF-4370-8938-7909BA61E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64097"/>
          </a:xfrm>
        </p:spPr>
      </p:pic>
    </p:spTree>
    <p:extLst>
      <p:ext uri="{BB962C8B-B14F-4D97-AF65-F5344CB8AC3E}">
        <p14:creationId xmlns:p14="http://schemas.microsoft.com/office/powerpoint/2010/main" val="150053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6E69C-1131-4291-ADFA-2434FA07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 is </a:t>
            </a:r>
            <a:r>
              <a:rPr lang="en-GB" dirty="0" err="1"/>
              <a:t>tijd</a:t>
            </a:r>
            <a:endParaRPr lang="LID4096" dirty="0"/>
          </a:p>
        </p:txBody>
      </p:sp>
      <p:pic>
        <p:nvPicPr>
          <p:cNvPr id="5" name="Tijdelijke aanduiding voor inhoud 4" descr="Afbeelding met gebouw, tafel&#10;&#10;Automatisch gegenereerde beschrijving">
            <a:extLst>
              <a:ext uri="{FF2B5EF4-FFF2-40B4-BE49-F238E27FC236}">
                <a16:creationId xmlns:a16="http://schemas.microsoft.com/office/drawing/2014/main" id="{8AE58E66-7AEA-4672-9EFD-552893ECB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810" y="1566270"/>
            <a:ext cx="6812379" cy="5082673"/>
          </a:xfrm>
        </p:spPr>
      </p:pic>
    </p:spTree>
    <p:extLst>
      <p:ext uri="{BB962C8B-B14F-4D97-AF65-F5344CB8AC3E}">
        <p14:creationId xmlns:p14="http://schemas.microsoft.com/office/powerpoint/2010/main" val="379549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728E4-BA90-43C1-8EBB-4EF4123C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Wees </a:t>
            </a:r>
            <a:r>
              <a:rPr lang="en-GB" dirty="0" err="1"/>
              <a:t>scherp</a:t>
            </a:r>
            <a:r>
              <a:rPr lang="en-GB" dirty="0"/>
              <a:t> in je </a:t>
            </a:r>
            <a:r>
              <a:rPr lang="en-GB" dirty="0" err="1"/>
              <a:t>gebed</a:t>
            </a:r>
            <a:endParaRPr lang="LID4096" dirty="0"/>
          </a:p>
        </p:txBody>
      </p:sp>
      <p:pic>
        <p:nvPicPr>
          <p:cNvPr id="6" name="Tijdelijke aanduiding voor inhoud 5" descr="Afbeelding met persoon, spel, person, vasthouden&#10;&#10;Automatisch gegenereerde beschrijving">
            <a:extLst>
              <a:ext uri="{FF2B5EF4-FFF2-40B4-BE49-F238E27FC236}">
                <a16:creationId xmlns:a16="http://schemas.microsoft.com/office/drawing/2014/main" id="{C941B73B-2F50-4CCA-AAA9-577DBCDF0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302" y="1403928"/>
            <a:ext cx="9088581" cy="5112327"/>
          </a:xfrm>
        </p:spPr>
      </p:pic>
    </p:spTree>
    <p:extLst>
      <p:ext uri="{BB962C8B-B14F-4D97-AF65-F5344CB8AC3E}">
        <p14:creationId xmlns:p14="http://schemas.microsoft.com/office/powerpoint/2010/main" val="312756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51A85-39AB-43F4-9390-CC5CA399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Trek de mantel van de </a:t>
            </a:r>
            <a:r>
              <a:rPr lang="en-GB" dirty="0" err="1"/>
              <a:t>liefde</a:t>
            </a:r>
            <a:r>
              <a:rPr lang="en-GB" dirty="0"/>
              <a:t> </a:t>
            </a:r>
            <a:r>
              <a:rPr lang="en-GB" dirty="0" err="1"/>
              <a:t>aan</a:t>
            </a:r>
            <a:endParaRPr lang="LID4096" dirty="0"/>
          </a:p>
        </p:txBody>
      </p:sp>
      <p:pic>
        <p:nvPicPr>
          <p:cNvPr id="6" name="Tijdelijke aanduiding voor inhoud 5" descr="Afbeelding met kleding, jurk, jong&#10;&#10;Automatisch gegenereerde beschrijving">
            <a:extLst>
              <a:ext uri="{FF2B5EF4-FFF2-40B4-BE49-F238E27FC236}">
                <a16:creationId xmlns:a16="http://schemas.microsoft.com/office/drawing/2014/main" id="{92EEB073-A6F0-437F-8F89-8BDD3D351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538" y="1457452"/>
            <a:ext cx="9066296" cy="5132694"/>
          </a:xfrm>
        </p:spPr>
      </p:pic>
    </p:spTree>
    <p:extLst>
      <p:ext uri="{BB962C8B-B14F-4D97-AF65-F5344CB8AC3E}">
        <p14:creationId xmlns:p14="http://schemas.microsoft.com/office/powerpoint/2010/main" val="411212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07D48-3C14-4130-BB1F-E5891D56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open je huis</a:t>
            </a:r>
            <a:endParaRPr lang="LID4096" dirty="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9CBCA202-A806-49CA-9DB6-5F6C84742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501" y="1644492"/>
            <a:ext cx="8134998" cy="4880999"/>
          </a:xfrm>
        </p:spPr>
      </p:pic>
    </p:spTree>
    <p:extLst>
      <p:ext uri="{BB962C8B-B14F-4D97-AF65-F5344CB8AC3E}">
        <p14:creationId xmlns:p14="http://schemas.microsoft.com/office/powerpoint/2010/main" val="165678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F14CA-784D-4B76-9E48-449E8BAE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Het is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tijd</a:t>
            </a:r>
            <a:endParaRPr lang="LID4096" dirty="0"/>
          </a:p>
        </p:txBody>
      </p:sp>
      <p:pic>
        <p:nvPicPr>
          <p:cNvPr id="5" name="Tijdelijke aanduiding voor inhoud 4" descr="Afbeelding met persoon, binnen, meisje, dragen&#10;&#10;Automatisch gegenereerde beschrijving">
            <a:extLst>
              <a:ext uri="{FF2B5EF4-FFF2-40B4-BE49-F238E27FC236}">
                <a16:creationId xmlns:a16="http://schemas.microsoft.com/office/drawing/2014/main" id="{F004EF0A-E701-4978-952E-757396894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737" y="1501629"/>
            <a:ext cx="9760525" cy="5124276"/>
          </a:xfrm>
        </p:spPr>
      </p:pic>
    </p:spTree>
    <p:extLst>
      <p:ext uri="{BB962C8B-B14F-4D97-AF65-F5344CB8AC3E}">
        <p14:creationId xmlns:p14="http://schemas.microsoft.com/office/powerpoint/2010/main" val="6514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2B276-ED37-4989-8FA8-B5B5BE31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256DF-94C9-4F0E-9A2F-4755F948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2052918"/>
            <a:ext cx="10318459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4400" dirty="0"/>
              <a:t>Welke gebeurtenis (of wie) ga jij met liefde bedekken?</a:t>
            </a:r>
          </a:p>
          <a:p>
            <a:pPr marL="457200" indent="-457200">
              <a:buAutoNum type="arabicPeriod"/>
            </a:pPr>
            <a:r>
              <a:rPr lang="en-GB" sz="4400" dirty="0" err="1"/>
              <a:t>Voor</a:t>
            </a:r>
            <a:r>
              <a:rPr lang="en-GB" sz="4400" dirty="0"/>
              <a:t> </a:t>
            </a:r>
            <a:r>
              <a:rPr lang="en-GB" sz="4400" dirty="0" err="1"/>
              <a:t>wie</a:t>
            </a:r>
            <a:r>
              <a:rPr lang="en-GB" sz="4400" dirty="0"/>
              <a:t> </a:t>
            </a:r>
            <a:r>
              <a:rPr lang="en-GB" sz="4400" dirty="0" err="1"/>
              <a:t>wil</a:t>
            </a:r>
            <a:r>
              <a:rPr lang="en-GB" sz="4400" dirty="0"/>
              <a:t> </a:t>
            </a:r>
            <a:r>
              <a:rPr lang="en-GB" sz="4400" dirty="0" err="1"/>
              <a:t>jij</a:t>
            </a:r>
            <a:r>
              <a:rPr lang="en-GB" sz="4400" dirty="0"/>
              <a:t> je hart/huis </a:t>
            </a:r>
            <a:r>
              <a:rPr lang="en-GB" sz="4400" dirty="0" err="1"/>
              <a:t>openen</a:t>
            </a:r>
            <a:r>
              <a:rPr lang="en-GB" sz="4400" dirty="0"/>
              <a:t>?</a:t>
            </a:r>
          </a:p>
          <a:p>
            <a:pPr marL="457200" indent="-457200">
              <a:buAutoNum type="arabicPeriod"/>
            </a:pPr>
            <a:r>
              <a:rPr lang="en-GB" sz="4400" dirty="0"/>
              <a:t>‘Het is </a:t>
            </a:r>
            <a:r>
              <a:rPr lang="en-GB" sz="4400" dirty="0" err="1"/>
              <a:t>Zijn</a:t>
            </a:r>
            <a:r>
              <a:rPr lang="en-GB" sz="4400" dirty="0"/>
              <a:t> </a:t>
            </a:r>
            <a:r>
              <a:rPr lang="en-GB" sz="4400" dirty="0" err="1"/>
              <a:t>tijd</a:t>
            </a:r>
            <a:r>
              <a:rPr lang="en-GB" sz="4400" dirty="0"/>
              <a:t>’ …</a:t>
            </a:r>
          </a:p>
          <a:p>
            <a:pPr marL="0" indent="0">
              <a:buNone/>
            </a:pPr>
            <a:endParaRPr lang="LID4096" sz="4400" dirty="0"/>
          </a:p>
        </p:txBody>
      </p:sp>
    </p:spTree>
    <p:extLst>
      <p:ext uri="{BB962C8B-B14F-4D97-AF65-F5344CB8AC3E}">
        <p14:creationId xmlns:p14="http://schemas.microsoft.com/office/powerpoint/2010/main" val="158942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Breedbeeld</PresentationFormat>
  <Paragraphs>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Het is tijd</vt:lpstr>
      <vt:lpstr>Wees scherp in je gebed</vt:lpstr>
      <vt:lpstr>Trek de mantel van de liefde aan</vt:lpstr>
      <vt:lpstr>En open je huis</vt:lpstr>
      <vt:lpstr>Het is Zijn tijd</vt:lpstr>
      <vt:lpstr>Verwerkingsvragen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Gegeven eenheid</dc:title>
  <dc:creator>Cornelis Hamstra</dc:creator>
  <cp:lastModifiedBy>Cornelis Hamstra</cp:lastModifiedBy>
  <cp:revision>16</cp:revision>
  <dcterms:created xsi:type="dcterms:W3CDTF">2020-09-17T19:06:03Z</dcterms:created>
  <dcterms:modified xsi:type="dcterms:W3CDTF">2020-10-09T11:16:34Z</dcterms:modified>
</cp:coreProperties>
</file>