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9"/>
  </p:handoutMasterIdLst>
  <p:sldIdLst>
    <p:sldId id="338" r:id="rId2"/>
    <p:sldId id="337" r:id="rId3"/>
    <p:sldId id="333" r:id="rId4"/>
    <p:sldId id="332" r:id="rId5"/>
    <p:sldId id="334" r:id="rId6"/>
    <p:sldId id="335" r:id="rId7"/>
    <p:sldId id="331" r:id="rId8"/>
  </p:sldIdLst>
  <p:sldSz cx="12192000" cy="6858000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67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9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5782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274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052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447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9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15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70FD1-721F-4580-A020-1BE3A64B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 descr="Afbeelding met person, persoon, zitten, jong&#10;&#10;Automatisch gegenereerde beschrijving">
            <a:extLst>
              <a:ext uri="{FF2B5EF4-FFF2-40B4-BE49-F238E27FC236}">
                <a16:creationId xmlns:a16="http://schemas.microsoft.com/office/drawing/2014/main" id="{0F673815-A405-4F92-BDBC-9EF450499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0536" cy="6858000"/>
          </a:xfrm>
        </p:spPr>
      </p:pic>
    </p:spTree>
    <p:extLst>
      <p:ext uri="{BB962C8B-B14F-4D97-AF65-F5344CB8AC3E}">
        <p14:creationId xmlns:p14="http://schemas.microsoft.com/office/powerpoint/2010/main" val="290117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C5702-5E2D-4F50-A929-04487237B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 descr="Afbeelding met buiten, person&#10;&#10;Automatisch gegenereerde beschrijving">
            <a:extLst>
              <a:ext uri="{FF2B5EF4-FFF2-40B4-BE49-F238E27FC236}">
                <a16:creationId xmlns:a16="http://schemas.microsoft.com/office/drawing/2014/main" id="{F8C0F31F-122B-40E4-AFFA-30675D737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" t="-21" r="-153" b="18894"/>
          <a:stretch/>
        </p:blipFill>
        <p:spPr>
          <a:xfrm>
            <a:off x="0" y="0"/>
            <a:ext cx="12211074" cy="6858001"/>
          </a:xfrm>
        </p:spPr>
      </p:pic>
    </p:spTree>
    <p:extLst>
      <p:ext uri="{BB962C8B-B14F-4D97-AF65-F5344CB8AC3E}">
        <p14:creationId xmlns:p14="http://schemas.microsoft.com/office/powerpoint/2010/main" val="31179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0EC7A-3F8D-478D-B636-54B6EAB3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 descr="Afbeelding met binnen, klein, spiegel, kamer&#10;&#10;Automatisch gegenereerde beschrijving">
            <a:extLst>
              <a:ext uri="{FF2B5EF4-FFF2-40B4-BE49-F238E27FC236}">
                <a16:creationId xmlns:a16="http://schemas.microsoft.com/office/drawing/2014/main" id="{41CD8F4C-2C50-4C65-AC92-E834789D6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530" cy="6858000"/>
          </a:xfrm>
        </p:spPr>
      </p:pic>
    </p:spTree>
    <p:extLst>
      <p:ext uri="{BB962C8B-B14F-4D97-AF65-F5344CB8AC3E}">
        <p14:creationId xmlns:p14="http://schemas.microsoft.com/office/powerpoint/2010/main" val="2583967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728E4-BA90-43C1-8EBB-4EF4123C6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Ervaringen</a:t>
            </a:r>
            <a:r>
              <a:rPr lang="en-GB" dirty="0"/>
              <a:t> van </a:t>
            </a:r>
            <a:r>
              <a:rPr lang="en-GB" dirty="0" err="1"/>
              <a:t>verschil</a:t>
            </a:r>
            <a:endParaRPr lang="LID4096" dirty="0"/>
          </a:p>
        </p:txBody>
      </p:sp>
      <p:pic>
        <p:nvPicPr>
          <p:cNvPr id="9" name="Tijdelijke aanduiding voor inhoud 8" descr="Afbeelding met kind, jongen, baby, zitten&#10;&#10;Automatisch gegenereerde beschrijving">
            <a:extLst>
              <a:ext uri="{FF2B5EF4-FFF2-40B4-BE49-F238E27FC236}">
                <a16:creationId xmlns:a16="http://schemas.microsoft.com/office/drawing/2014/main" id="{296C99EC-115D-4ED7-AC13-6485AD191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4217" y="1554054"/>
            <a:ext cx="7071928" cy="5303946"/>
          </a:xfrm>
        </p:spPr>
      </p:pic>
    </p:spTree>
    <p:extLst>
      <p:ext uri="{BB962C8B-B14F-4D97-AF65-F5344CB8AC3E}">
        <p14:creationId xmlns:p14="http://schemas.microsoft.com/office/powerpoint/2010/main" val="312756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51A85-39AB-43F4-9390-CC5CA399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Kom</a:t>
            </a:r>
            <a:r>
              <a:rPr lang="en-GB" dirty="0"/>
              <a:t> in </a:t>
            </a:r>
            <a:r>
              <a:rPr lang="en-GB" dirty="0" err="1"/>
              <a:t>actie</a:t>
            </a:r>
            <a:endParaRPr lang="LID4096" dirty="0"/>
          </a:p>
        </p:txBody>
      </p:sp>
      <p:pic>
        <p:nvPicPr>
          <p:cNvPr id="9" name="Tijdelijke aanduiding voor inhoud 8" descr="Afbeelding met buiten, teken, gebouw, mensen&#10;&#10;Automatisch gegenereerde beschrijving">
            <a:extLst>
              <a:ext uri="{FF2B5EF4-FFF2-40B4-BE49-F238E27FC236}">
                <a16:creationId xmlns:a16="http://schemas.microsoft.com/office/drawing/2014/main" id="{D93D00B1-689C-40CC-9FC3-2F14FF783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375" y="1405299"/>
            <a:ext cx="8210225" cy="5473483"/>
          </a:xfrm>
        </p:spPr>
      </p:pic>
    </p:spTree>
    <p:extLst>
      <p:ext uri="{BB962C8B-B14F-4D97-AF65-F5344CB8AC3E}">
        <p14:creationId xmlns:p14="http://schemas.microsoft.com/office/powerpoint/2010/main" val="411212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07D48-3C14-4130-BB1F-E5891D56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Jezus</a:t>
            </a:r>
            <a:r>
              <a:rPr lang="en-GB" dirty="0"/>
              <a:t> </a:t>
            </a:r>
            <a:r>
              <a:rPr lang="en-GB" dirty="0" err="1"/>
              <a:t>geeft</a:t>
            </a:r>
            <a:r>
              <a:rPr lang="en-GB" dirty="0"/>
              <a:t> </a:t>
            </a:r>
            <a:r>
              <a:rPr lang="en-GB" dirty="0" err="1"/>
              <a:t>ons</a:t>
            </a:r>
            <a:r>
              <a:rPr lang="en-GB" dirty="0"/>
              <a:t> </a:t>
            </a:r>
            <a:r>
              <a:rPr lang="en-GB" dirty="0" err="1"/>
              <a:t>allemaal</a:t>
            </a:r>
            <a:r>
              <a:rPr lang="en-GB" dirty="0"/>
              <a:t> de </a:t>
            </a:r>
            <a:r>
              <a:rPr lang="en-GB" dirty="0" err="1"/>
              <a:t>beste</a:t>
            </a:r>
            <a:r>
              <a:rPr lang="en-GB" dirty="0"/>
              <a:t> </a:t>
            </a:r>
            <a:r>
              <a:rPr lang="en-GB" dirty="0" err="1"/>
              <a:t>plek</a:t>
            </a:r>
            <a:endParaRPr lang="LID4096" dirty="0"/>
          </a:p>
        </p:txBody>
      </p:sp>
      <p:pic>
        <p:nvPicPr>
          <p:cNvPr id="5" name="Tijdelijke aanduiding voor inhoud 4" descr="Afbeelding met teken, kamer&#10;&#10;Automatisch gegenereerde beschrijving">
            <a:extLst>
              <a:ext uri="{FF2B5EF4-FFF2-40B4-BE49-F238E27FC236}">
                <a16:creationId xmlns:a16="http://schemas.microsoft.com/office/drawing/2014/main" id="{37136403-62F5-43C0-B0F3-F2FD92834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6228" y="1754669"/>
            <a:ext cx="6036171" cy="4890895"/>
          </a:xfrm>
        </p:spPr>
      </p:pic>
    </p:spTree>
    <p:extLst>
      <p:ext uri="{BB962C8B-B14F-4D97-AF65-F5344CB8AC3E}">
        <p14:creationId xmlns:p14="http://schemas.microsoft.com/office/powerpoint/2010/main" val="165678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2B276-ED37-4989-8FA8-B5B5BE31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9256DF-94C9-4F0E-9A2F-4755F948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846" y="2052918"/>
            <a:ext cx="9848675" cy="4195481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nl-NL" sz="4400" dirty="0"/>
              <a:t>Hoe is het om met jouw huidskleur in Nederland te wonen</a:t>
            </a:r>
          </a:p>
          <a:p>
            <a:pPr marL="457200" indent="-457200">
              <a:buAutoNum type="arabicPeriod"/>
            </a:pPr>
            <a:r>
              <a:rPr lang="nl-NL" sz="4400" dirty="0"/>
              <a:t>Hoe speelt racisme een rol in jouw leven</a:t>
            </a:r>
            <a:r>
              <a:rPr lang="en-GB" sz="4400" dirty="0"/>
              <a:t>?</a:t>
            </a:r>
          </a:p>
          <a:p>
            <a:pPr marL="457200" indent="-457200">
              <a:buAutoNum type="arabicPeriod"/>
            </a:pPr>
            <a:r>
              <a:rPr lang="en-GB" sz="4400" dirty="0"/>
              <a:t>‘Door </a:t>
            </a:r>
            <a:r>
              <a:rPr lang="en-GB" sz="4400" dirty="0" err="1"/>
              <a:t>Jezus</a:t>
            </a:r>
            <a:r>
              <a:rPr lang="en-GB" sz="4400" dirty="0"/>
              <a:t> </a:t>
            </a:r>
            <a:r>
              <a:rPr lang="en-GB" sz="4400" dirty="0" err="1"/>
              <a:t>allemaal</a:t>
            </a:r>
            <a:r>
              <a:rPr lang="en-GB" sz="4400" dirty="0"/>
              <a:t> op de </a:t>
            </a:r>
            <a:r>
              <a:rPr lang="en-GB" sz="4400" dirty="0" err="1"/>
              <a:t>beste</a:t>
            </a:r>
            <a:r>
              <a:rPr lang="en-GB" sz="4400" dirty="0"/>
              <a:t> </a:t>
            </a:r>
            <a:r>
              <a:rPr lang="en-GB" sz="4400" dirty="0" err="1"/>
              <a:t>plek</a:t>
            </a:r>
            <a:r>
              <a:rPr lang="en-GB" sz="4400" dirty="0"/>
              <a:t>’ …</a:t>
            </a:r>
            <a:endParaRPr lang="nl-NL" sz="4400" dirty="0"/>
          </a:p>
          <a:p>
            <a:pPr marL="0" indent="0">
              <a:buNone/>
            </a:pPr>
            <a:endParaRPr lang="LID4096" sz="4400" dirty="0"/>
          </a:p>
        </p:txBody>
      </p:sp>
    </p:spTree>
    <p:extLst>
      <p:ext uri="{BB962C8B-B14F-4D97-AF65-F5344CB8AC3E}">
        <p14:creationId xmlns:p14="http://schemas.microsoft.com/office/powerpoint/2010/main" val="1589424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Breedbeeld</PresentationFormat>
  <Paragraphs>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PowerPoint-presentatie</vt:lpstr>
      <vt:lpstr>PowerPoint-presentatie</vt:lpstr>
      <vt:lpstr>PowerPoint-presentatie</vt:lpstr>
      <vt:lpstr>Ervaringen van verschil</vt:lpstr>
      <vt:lpstr>Kom in actie</vt:lpstr>
      <vt:lpstr>Jezus geeft ons allemaal de beste plek</vt:lpstr>
      <vt:lpstr>Verwerkingsvragen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Gegeven eenheid</dc:title>
  <dc:creator>Cornelis Hamstra</dc:creator>
  <cp:lastModifiedBy>Cornelis Hamstra</cp:lastModifiedBy>
  <cp:revision>9</cp:revision>
  <dcterms:created xsi:type="dcterms:W3CDTF">2020-09-17T19:06:03Z</dcterms:created>
  <dcterms:modified xsi:type="dcterms:W3CDTF">2020-09-24T08:17:22Z</dcterms:modified>
</cp:coreProperties>
</file>