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24" r:id="rId2"/>
    <p:sldId id="321" r:id="rId3"/>
    <p:sldId id="315" r:id="rId4"/>
    <p:sldId id="329" r:id="rId5"/>
    <p:sldId id="330" r:id="rId6"/>
    <p:sldId id="331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B4AB1C-4355-4A6A-85DA-E9E8DB23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Gegeven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eenheid</a:t>
            </a:r>
            <a:endParaRPr lang="en-US" sz="4800" dirty="0">
              <a:solidFill>
                <a:srgbClr val="EBEBEB"/>
              </a:solidFill>
            </a:endParaRPr>
          </a:p>
        </p:txBody>
      </p:sp>
      <p:sp>
        <p:nvSpPr>
          <p:cNvPr id="4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 descr="Afbeelding met persoon, groep, kind, poseren&#10;&#10;Automatisch gegenereerde beschrijving">
            <a:extLst>
              <a:ext uri="{FF2B5EF4-FFF2-40B4-BE49-F238E27FC236}">
                <a16:creationId xmlns:a16="http://schemas.microsoft.com/office/drawing/2014/main" id="{8F7E06EA-4080-4DA5-9327-0726E1BC0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6963" b="4622"/>
          <a:stretch/>
        </p:blipFill>
        <p:spPr>
          <a:xfrm>
            <a:off x="0" y="1095774"/>
            <a:ext cx="7540623" cy="5000226"/>
          </a:xfrm>
        </p:spPr>
      </p:pic>
    </p:spTree>
    <p:extLst>
      <p:ext uri="{BB962C8B-B14F-4D97-AF65-F5344CB8AC3E}">
        <p14:creationId xmlns:p14="http://schemas.microsoft.com/office/powerpoint/2010/main" val="77016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Die </a:t>
            </a:r>
            <a:r>
              <a:rPr lang="en-US" sz="4800" dirty="0" err="1">
                <a:solidFill>
                  <a:srgbClr val="EBEBEB"/>
                </a:solidFill>
              </a:rPr>
              <a:t>wij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moeten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bewaren</a:t>
            </a:r>
            <a:endParaRPr lang="en-US" sz="4800" dirty="0">
              <a:solidFill>
                <a:srgbClr val="EBEBEB"/>
              </a:solidFill>
            </a:endParaRPr>
          </a:p>
        </p:txBody>
      </p:sp>
      <p:sp>
        <p:nvSpPr>
          <p:cNvPr id="70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buiten, gebouw, foto, sneeuw&#10;&#10;Automatisch gegenereerde beschrijving">
            <a:extLst>
              <a:ext uri="{FF2B5EF4-FFF2-40B4-BE49-F238E27FC236}">
                <a16:creationId xmlns:a16="http://schemas.microsoft.com/office/drawing/2014/main" id="{F3BEDAAE-D864-4A20-A66C-D1DA0395E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8654" r="27699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49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4108036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EBEBEB"/>
                </a:solidFill>
              </a:rPr>
              <a:t>Met </a:t>
            </a:r>
            <a:r>
              <a:rPr lang="en-US" sz="4100" dirty="0" err="1">
                <a:solidFill>
                  <a:srgbClr val="EBEBEB"/>
                </a:solidFill>
              </a:rPr>
              <a:t>verdraagzame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liefde</a:t>
            </a:r>
            <a:endParaRPr lang="en-US" sz="4100" dirty="0">
              <a:solidFill>
                <a:srgbClr val="EBEBEB"/>
              </a:solidFill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E2820C38-F92E-4BA1-8A56-1A81DC793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34362"/>
          <a:stretch/>
        </p:blipFill>
        <p:spPr>
          <a:xfrm>
            <a:off x="-1" y="-1"/>
            <a:ext cx="7537489" cy="6866295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EBEBEB"/>
                </a:solidFill>
              </a:rPr>
              <a:t>Dan </a:t>
            </a:r>
            <a:r>
              <a:rPr lang="en-US" sz="4100" dirty="0" err="1">
                <a:solidFill>
                  <a:srgbClr val="EBEBEB"/>
                </a:solidFill>
              </a:rPr>
              <a:t>lijken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wij</a:t>
            </a:r>
            <a:r>
              <a:rPr lang="en-US" sz="4100" dirty="0">
                <a:solidFill>
                  <a:srgbClr val="EBEBEB"/>
                </a:solidFill>
              </a:rPr>
              <a:t> op God</a:t>
            </a:r>
          </a:p>
        </p:txBody>
      </p:sp>
      <p:pic>
        <p:nvPicPr>
          <p:cNvPr id="7" name="Tijdelijke aanduiding voor inhoud 6" descr="Afbeelding met tekst, boek, foto, poseren&#10;&#10;Automatisch gegenereerde beschrijving">
            <a:extLst>
              <a:ext uri="{FF2B5EF4-FFF2-40B4-BE49-F238E27FC236}">
                <a16:creationId xmlns:a16="http://schemas.microsoft.com/office/drawing/2014/main" id="{5C61EC63-C3AE-44BC-9C63-57B7E4DA1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0"/>
            <a:ext cx="5634182" cy="6849399"/>
          </a:xfrm>
        </p:spPr>
      </p:pic>
    </p:spTree>
    <p:extLst>
      <p:ext uri="{BB962C8B-B14F-4D97-AF65-F5344CB8AC3E}">
        <p14:creationId xmlns:p14="http://schemas.microsoft.com/office/powerpoint/2010/main" val="8785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923B1-989E-4434-8755-8B4FBD35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gras, buiten, plant, veld&#10;&#10;Automatisch gegenereerde beschrijving">
            <a:extLst>
              <a:ext uri="{FF2B5EF4-FFF2-40B4-BE49-F238E27FC236}">
                <a16:creationId xmlns:a16="http://schemas.microsoft.com/office/drawing/2014/main" id="{6C326937-DE7D-4FC6-BFD8-3C518D58C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27675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2B276-ED37-4989-8FA8-B5B5BE3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256DF-94C9-4F0E-9A2F-4755F948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15147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4400" dirty="0"/>
              <a:t>Hoe kan jij de eenheid bewaren?</a:t>
            </a:r>
          </a:p>
          <a:p>
            <a:pPr marL="457200" indent="-457200">
              <a:buAutoNum type="arabicPeriod"/>
            </a:pPr>
            <a:r>
              <a:rPr lang="nl-NL" sz="4400" dirty="0"/>
              <a:t>Hoe werkt ‘verdraagzaamheid’ nu in je leven?</a:t>
            </a:r>
          </a:p>
          <a:p>
            <a:pPr marL="0" indent="0">
              <a:buNone/>
            </a:pP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15894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Gegeven eenheid</vt:lpstr>
      <vt:lpstr>Die wij moeten bewaren</vt:lpstr>
      <vt:lpstr>Met verdraagzame liefde</vt:lpstr>
      <vt:lpstr>Dan lijken wij op God</vt:lpstr>
      <vt:lpstr>PowerPoint-presentatie</vt:lpstr>
      <vt:lpstr>Verwerkingsvragen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 eenheid</dc:title>
  <dc:creator>Cornelis Hamstra</dc:creator>
  <cp:lastModifiedBy>Cornelis Hamstra</cp:lastModifiedBy>
  <cp:revision>6</cp:revision>
  <dcterms:created xsi:type="dcterms:W3CDTF">2020-09-17T19:06:03Z</dcterms:created>
  <dcterms:modified xsi:type="dcterms:W3CDTF">2020-09-18T08:15:29Z</dcterms:modified>
</cp:coreProperties>
</file>