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7"/>
  </p:handoutMasterIdLst>
  <p:sldIdLst>
    <p:sldId id="326" r:id="rId2"/>
    <p:sldId id="324" r:id="rId3"/>
    <p:sldId id="321" r:id="rId4"/>
    <p:sldId id="315" r:id="rId5"/>
    <p:sldId id="327" r:id="rId6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74224-DED5-4E31-AD65-E2C6A7C0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gras, buiten, groen, pad&#10;&#10;Automatisch gegenereerde beschrijving">
            <a:extLst>
              <a:ext uri="{FF2B5EF4-FFF2-40B4-BE49-F238E27FC236}">
                <a16:creationId xmlns:a16="http://schemas.microsoft.com/office/drawing/2014/main" id="{DE9D6850-7F9B-4BCB-B9B0-3B8996E14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79"/>
            <a:ext cx="12192000" cy="6858579"/>
          </a:xfrm>
        </p:spPr>
      </p:pic>
    </p:spTree>
    <p:extLst>
      <p:ext uri="{BB962C8B-B14F-4D97-AF65-F5344CB8AC3E}">
        <p14:creationId xmlns:p14="http://schemas.microsoft.com/office/powerpoint/2010/main" val="81064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B4AB1C-4355-4A6A-85DA-E9E8DB23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rgbClr val="EBEBEB"/>
                </a:solidFill>
              </a:rPr>
              <a:t>Teleurgesteld sjokken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gras, voetbal, persoon, veld&#10;&#10;Automatisch gegenereerde beschrijving">
            <a:extLst>
              <a:ext uri="{FF2B5EF4-FFF2-40B4-BE49-F238E27FC236}">
                <a16:creationId xmlns:a16="http://schemas.microsoft.com/office/drawing/2014/main" id="{762FA015-A948-4715-A209-0E60C6DC2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3091" r="1664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16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Verrast stilstaan</a:t>
            </a:r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Tijdelijke aanduiding voor inhoud 10" descr="Afbeelding met persoon, vasthouden, klein, hand&#10;&#10;Automatisch gegenereerde beschrijving">
            <a:extLst>
              <a:ext uri="{FF2B5EF4-FFF2-40B4-BE49-F238E27FC236}">
                <a16:creationId xmlns:a16="http://schemas.microsoft.com/office/drawing/2014/main" id="{1BEEF7BB-FF21-4E29-BA0E-1B262C280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30106" r="1" b="4716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749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rgbClr val="EBEBEB"/>
                </a:solidFill>
              </a:rPr>
              <a:t>Opgewekt doorstappen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buiten, gras, persoon, roze&#10;&#10;Automatisch gegenereerde beschrijving">
            <a:extLst>
              <a:ext uri="{FF2B5EF4-FFF2-40B4-BE49-F238E27FC236}">
                <a16:creationId xmlns:a16="http://schemas.microsoft.com/office/drawing/2014/main" id="{0947401B-E210-4C93-8433-BF5359723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1124" r="20701" b="-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74224-DED5-4E31-AD65-E2C6A7C0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gras, buiten, groen, pad&#10;&#10;Automatisch gegenereerde beschrijving">
            <a:extLst>
              <a:ext uri="{FF2B5EF4-FFF2-40B4-BE49-F238E27FC236}">
                <a16:creationId xmlns:a16="http://schemas.microsoft.com/office/drawing/2014/main" id="{DE9D6850-7F9B-4BCB-B9B0-3B8996E14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579"/>
            <a:ext cx="12192000" cy="6858579"/>
          </a:xfrm>
        </p:spPr>
      </p:pic>
    </p:spTree>
    <p:extLst>
      <p:ext uri="{BB962C8B-B14F-4D97-AF65-F5344CB8AC3E}">
        <p14:creationId xmlns:p14="http://schemas.microsoft.com/office/powerpoint/2010/main" val="2020063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Breedbeeld</PresentationFormat>
  <Paragraphs>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PowerPoint-presentatie</vt:lpstr>
      <vt:lpstr>Teleurgesteld sjokken</vt:lpstr>
      <vt:lpstr>Verrast stilstaan</vt:lpstr>
      <vt:lpstr>Opgewekt doorstappen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1</cp:revision>
  <dcterms:created xsi:type="dcterms:W3CDTF">2020-08-27T13:00:51Z</dcterms:created>
  <dcterms:modified xsi:type="dcterms:W3CDTF">2020-08-28T13:04:26Z</dcterms:modified>
</cp:coreProperties>
</file>