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9" r:id="rId1"/>
  </p:sldMasterIdLst>
  <p:handoutMasterIdLst>
    <p:handoutMasterId r:id="rId3"/>
  </p:handoutMasterIdLst>
  <p:sldIdLst>
    <p:sldId id="323" r:id="rId2"/>
  </p:sldIdLst>
  <p:sldSz cx="12192000" cy="6858000"/>
  <p:notesSz cx="6877050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89DAD-6250-4AC7-81D1-4615DD3A1FC2}" type="datetimeFigureOut">
              <a:rPr lang="nl-NL" smtClean="0"/>
              <a:t>28-8-2020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501188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95725" y="9501188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F3B28-6EC6-47E9-B4D9-2CA6916AB2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9633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301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76708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98920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457823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42741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8/28/2020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50521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8/28/2020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44479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325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374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589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8/28/2020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892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8/28/2020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41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8/28/2020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344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8/28/2020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43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8/28/2020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081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8/28/2020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383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179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8/28/2020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7150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93FB8D-0153-4653-B9B2-6AAE60932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err="1"/>
              <a:t>Verwerkingsvragen</a:t>
            </a:r>
            <a:endParaRPr lang="LID4096" sz="54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DF4C336-3962-4877-8D48-A398435EE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2147582"/>
            <a:ext cx="11442425" cy="4562211"/>
          </a:xfrm>
        </p:spPr>
        <p:txBody>
          <a:bodyPr>
            <a:normAutofit fontScale="92500"/>
          </a:bodyPr>
          <a:lstStyle/>
          <a:p>
            <a:r>
              <a:rPr lang="en-GB" sz="4800" dirty="0" err="1"/>
              <a:t>Waarin</a:t>
            </a:r>
            <a:r>
              <a:rPr lang="en-GB" sz="4800" dirty="0"/>
              <a:t> </a:t>
            </a:r>
            <a:r>
              <a:rPr lang="en-GB" sz="4800" dirty="0" err="1"/>
              <a:t>bij</a:t>
            </a:r>
            <a:r>
              <a:rPr lang="en-GB" sz="4800" dirty="0"/>
              <a:t> je </a:t>
            </a:r>
            <a:r>
              <a:rPr lang="en-GB" sz="4800" dirty="0" err="1"/>
              <a:t>teleurgesteld</a:t>
            </a:r>
            <a:r>
              <a:rPr lang="en-GB" sz="4800" dirty="0"/>
              <a:t> door God?</a:t>
            </a:r>
          </a:p>
          <a:p>
            <a:r>
              <a:rPr lang="en-GB" sz="5400" dirty="0"/>
              <a:t>Wie </a:t>
            </a:r>
            <a:r>
              <a:rPr lang="en-GB" sz="5400" dirty="0" err="1"/>
              <a:t>ga</a:t>
            </a:r>
            <a:r>
              <a:rPr lang="en-GB" sz="5400" dirty="0"/>
              <a:t> </a:t>
            </a:r>
            <a:r>
              <a:rPr lang="en-GB" sz="5400" dirty="0" err="1"/>
              <a:t>jij</a:t>
            </a:r>
            <a:r>
              <a:rPr lang="en-GB" sz="5400" dirty="0"/>
              <a:t> </a:t>
            </a:r>
            <a:r>
              <a:rPr lang="en-GB" sz="5400" dirty="0" err="1"/>
              <a:t>een</a:t>
            </a:r>
            <a:r>
              <a:rPr lang="en-GB" sz="5400" dirty="0"/>
              <a:t> ‘</a:t>
            </a:r>
            <a:r>
              <a:rPr lang="en-GB" sz="5400" dirty="0" err="1"/>
              <a:t>onnozele</a:t>
            </a:r>
            <a:r>
              <a:rPr lang="en-GB" sz="5400" dirty="0"/>
              <a:t>’ </a:t>
            </a:r>
            <a:r>
              <a:rPr lang="en-GB" sz="5400" dirty="0" err="1"/>
              <a:t>vraag</a:t>
            </a:r>
            <a:r>
              <a:rPr lang="en-GB" sz="5400" dirty="0"/>
              <a:t> </a:t>
            </a:r>
            <a:r>
              <a:rPr lang="en-GB" sz="5400" dirty="0" err="1"/>
              <a:t>stellen</a:t>
            </a:r>
            <a:r>
              <a:rPr lang="en-GB" sz="5400" dirty="0"/>
              <a:t>?</a:t>
            </a:r>
          </a:p>
          <a:p>
            <a:r>
              <a:rPr lang="en-GB" sz="5400" dirty="0"/>
              <a:t>Met </a:t>
            </a:r>
            <a:r>
              <a:rPr lang="en-GB" sz="5400" dirty="0" err="1"/>
              <a:t>welke</a:t>
            </a:r>
            <a:r>
              <a:rPr lang="en-GB" sz="5400" dirty="0"/>
              <a:t> </a:t>
            </a:r>
            <a:r>
              <a:rPr lang="en-GB" sz="5400" dirty="0" err="1"/>
              <a:t>blik</a:t>
            </a:r>
            <a:r>
              <a:rPr lang="en-GB" sz="5400" dirty="0"/>
              <a:t> </a:t>
            </a:r>
            <a:r>
              <a:rPr lang="en-GB" sz="5400" dirty="0" err="1"/>
              <a:t>kijk</a:t>
            </a:r>
            <a:r>
              <a:rPr lang="en-GB" sz="5400" dirty="0"/>
              <a:t> je </a:t>
            </a:r>
            <a:r>
              <a:rPr lang="en-GB" sz="5400" dirty="0" err="1"/>
              <a:t>Zijn</a:t>
            </a:r>
            <a:r>
              <a:rPr lang="en-GB" sz="5400" dirty="0"/>
              <a:t> </a:t>
            </a:r>
            <a:r>
              <a:rPr lang="en-GB" sz="5400" dirty="0" err="1"/>
              <a:t>wereld</a:t>
            </a:r>
            <a:r>
              <a:rPr lang="en-GB" sz="5400" dirty="0"/>
              <a:t> in?</a:t>
            </a:r>
            <a:endParaRPr lang="LID4096" sz="5400" dirty="0"/>
          </a:p>
        </p:txBody>
      </p:sp>
    </p:spTree>
    <p:extLst>
      <p:ext uri="{BB962C8B-B14F-4D97-AF65-F5344CB8AC3E}">
        <p14:creationId xmlns:p14="http://schemas.microsoft.com/office/powerpoint/2010/main" val="5419053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27</Words>
  <Application>Microsoft Office PowerPoint</Application>
  <PresentationFormat>Breedbeeld</PresentationFormat>
  <Paragraphs>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Ion</vt:lpstr>
      <vt:lpstr>Verwerkingsvragen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Cornelis</dc:creator>
  <cp:lastModifiedBy>Cornelis Hamstra</cp:lastModifiedBy>
  <cp:revision>168</cp:revision>
  <cp:lastPrinted>2020-05-31T06:46:29Z</cp:lastPrinted>
  <dcterms:created xsi:type="dcterms:W3CDTF">2015-03-31T12:55:01Z</dcterms:created>
  <dcterms:modified xsi:type="dcterms:W3CDTF">2020-08-28T13:06:21Z</dcterms:modified>
</cp:coreProperties>
</file>