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3"/>
  </p:handoutMasterIdLst>
  <p:sldIdLst>
    <p:sldId id="323" r:id="rId2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93FB8D-0153-4653-B9B2-6AAE60932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err="1"/>
              <a:t>Verwerkingsvragen</a:t>
            </a:r>
            <a:endParaRPr lang="LID4096" sz="5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F4C336-3962-4877-8D48-A398435EE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380088"/>
            <a:ext cx="11442425" cy="4195481"/>
          </a:xfrm>
        </p:spPr>
        <p:txBody>
          <a:bodyPr>
            <a:normAutofit/>
          </a:bodyPr>
          <a:lstStyle/>
          <a:p>
            <a:r>
              <a:rPr lang="en-GB" sz="4800" dirty="0" err="1"/>
              <a:t>Welke</a:t>
            </a:r>
            <a:r>
              <a:rPr lang="en-GB" sz="4800" dirty="0"/>
              <a:t> last </a:t>
            </a:r>
            <a:r>
              <a:rPr lang="en-GB" sz="4800" dirty="0" err="1"/>
              <a:t>draag</a:t>
            </a:r>
            <a:r>
              <a:rPr lang="en-GB" sz="4800" dirty="0"/>
              <a:t> </a:t>
            </a:r>
            <a:r>
              <a:rPr lang="en-GB" sz="4800" dirty="0" err="1"/>
              <a:t>jij</a:t>
            </a:r>
            <a:r>
              <a:rPr lang="en-GB" sz="4800" dirty="0"/>
              <a:t> met je mee?</a:t>
            </a:r>
          </a:p>
          <a:p>
            <a:r>
              <a:rPr lang="en-GB" sz="5400" dirty="0"/>
              <a:t>Mag </a:t>
            </a:r>
            <a:r>
              <a:rPr lang="en-GB" sz="5400" dirty="0" err="1"/>
              <a:t>Jezus</a:t>
            </a:r>
            <a:r>
              <a:rPr lang="en-GB" sz="5400" dirty="0"/>
              <a:t> de last </a:t>
            </a:r>
            <a:r>
              <a:rPr lang="en-GB" sz="5400" dirty="0" err="1"/>
              <a:t>meedragen</a:t>
            </a:r>
            <a:r>
              <a:rPr lang="en-GB" sz="5400" dirty="0"/>
              <a:t>?</a:t>
            </a:r>
            <a:endParaRPr lang="LID4096" sz="5400" dirty="0"/>
          </a:p>
        </p:txBody>
      </p:sp>
    </p:spTree>
    <p:extLst>
      <p:ext uri="{BB962C8B-B14F-4D97-AF65-F5344CB8AC3E}">
        <p14:creationId xmlns:p14="http://schemas.microsoft.com/office/powerpoint/2010/main" val="54190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15</Words>
  <Application>Microsoft Office PowerPoint</Application>
  <PresentationFormat>Breedbeeld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Verwerkingsvragen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167</cp:revision>
  <cp:lastPrinted>2020-05-31T06:46:29Z</cp:lastPrinted>
  <dcterms:created xsi:type="dcterms:W3CDTF">2015-03-31T12:55:01Z</dcterms:created>
  <dcterms:modified xsi:type="dcterms:W3CDTF">2020-08-20T09:05:19Z</dcterms:modified>
</cp:coreProperties>
</file>