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6"/>
  </p:handoutMasterIdLst>
  <p:sldIdLst>
    <p:sldId id="320" r:id="rId2"/>
    <p:sldId id="321" r:id="rId3"/>
    <p:sldId id="315" r:id="rId4"/>
    <p:sldId id="323" r:id="rId5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18-8-2020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986B8-69A7-412F-B3EB-4BE4832C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Volg</a:t>
            </a:r>
            <a:r>
              <a:rPr lang="en-GB" sz="5400" dirty="0"/>
              <a:t> Hem met je </a:t>
            </a:r>
            <a:r>
              <a:rPr lang="en-GB" sz="5400" dirty="0" err="1"/>
              <a:t>lasten</a:t>
            </a:r>
            <a:endParaRPr lang="LID4096" sz="5400" dirty="0"/>
          </a:p>
        </p:txBody>
      </p:sp>
      <p:pic>
        <p:nvPicPr>
          <p:cNvPr id="8" name="Tijdelijke aanduiding voor inhoud 7" descr="Afbeelding met tekst, boek&#10;&#10;Automatisch gegenereerde beschrijving">
            <a:extLst>
              <a:ext uri="{FF2B5EF4-FFF2-40B4-BE49-F238E27FC236}">
                <a16:creationId xmlns:a16="http://schemas.microsoft.com/office/drawing/2014/main" id="{DC19486A-5440-4D56-B9ED-938C29E31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074" y="1758247"/>
            <a:ext cx="6651852" cy="5099753"/>
          </a:xfrm>
        </p:spPr>
      </p:pic>
    </p:spTree>
    <p:extLst>
      <p:ext uri="{BB962C8B-B14F-4D97-AF65-F5344CB8AC3E}">
        <p14:creationId xmlns:p14="http://schemas.microsoft.com/office/powerpoint/2010/main" val="403753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Op je </a:t>
            </a:r>
            <a:r>
              <a:rPr lang="en-GB" sz="5400" dirty="0" err="1"/>
              <a:t>nieuwe</a:t>
            </a:r>
            <a:r>
              <a:rPr lang="en-GB" sz="5400" dirty="0"/>
              <a:t> </a:t>
            </a:r>
            <a:r>
              <a:rPr lang="en-GB" sz="5400" dirty="0" err="1"/>
              <a:t>weg</a:t>
            </a:r>
            <a:endParaRPr lang="LID4096" sz="5400" dirty="0"/>
          </a:p>
        </p:txBody>
      </p:sp>
      <p:pic>
        <p:nvPicPr>
          <p:cNvPr id="7" name="Tijdelijke aanduiding voor inhoud 6" descr="Afbeelding met buiten, gebouw, person, stoel&#10;&#10;Automatisch gegenereerde beschrijving">
            <a:extLst>
              <a:ext uri="{FF2B5EF4-FFF2-40B4-BE49-F238E27FC236}">
                <a16:creationId xmlns:a16="http://schemas.microsoft.com/office/drawing/2014/main" id="{71782178-590E-472A-9D4D-7EF26CC7C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348" y="1579402"/>
            <a:ext cx="7635304" cy="5093871"/>
          </a:xfrm>
        </p:spPr>
      </p:pic>
    </p:spTree>
    <p:extLst>
      <p:ext uri="{BB962C8B-B14F-4D97-AF65-F5344CB8AC3E}">
        <p14:creationId xmlns:p14="http://schemas.microsoft.com/office/powerpoint/2010/main" val="416749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Hij</a:t>
            </a:r>
            <a:r>
              <a:rPr lang="en-GB" sz="5400" dirty="0"/>
              <a:t> </a:t>
            </a:r>
            <a:r>
              <a:rPr lang="en-GB" sz="5400" dirty="0" err="1"/>
              <a:t>kent</a:t>
            </a:r>
            <a:r>
              <a:rPr lang="en-GB" sz="5400" dirty="0"/>
              <a:t> je</a:t>
            </a:r>
            <a:endParaRPr lang="LID4096" sz="5400" dirty="0"/>
          </a:p>
        </p:txBody>
      </p:sp>
      <p:pic>
        <p:nvPicPr>
          <p:cNvPr id="11" name="Tijdelijke aanduiding voor inhoud 10" descr="Afbeelding met persoon, binnen, tafel, zitten&#10;&#10;Automatisch gegenereerde beschrijving">
            <a:extLst>
              <a:ext uri="{FF2B5EF4-FFF2-40B4-BE49-F238E27FC236}">
                <a16:creationId xmlns:a16="http://schemas.microsoft.com/office/drawing/2014/main" id="{BE3DA755-767A-425C-8714-28B074804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168" y="1496291"/>
            <a:ext cx="9273663" cy="5241636"/>
          </a:xfrm>
        </p:spPr>
      </p:pic>
    </p:spTree>
    <p:extLst>
      <p:ext uri="{BB962C8B-B14F-4D97-AF65-F5344CB8AC3E}">
        <p14:creationId xmlns:p14="http://schemas.microsoft.com/office/powerpoint/2010/main" val="370473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84A366-BABC-4298-B555-8C57621D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/>
              <a:t>En draagt het samen met jou</a:t>
            </a:r>
          </a:p>
        </p:txBody>
      </p:sp>
      <p:pic>
        <p:nvPicPr>
          <p:cNvPr id="9" name="Tijdelijke aanduiding voor inhoud 8" descr="Afbeelding met binnen, zitten, kijken, oud&#10;&#10;Automatisch gegenereerde beschrijving">
            <a:extLst>
              <a:ext uri="{FF2B5EF4-FFF2-40B4-BE49-F238E27FC236}">
                <a16:creationId xmlns:a16="http://schemas.microsoft.com/office/drawing/2014/main" id="{1F0387BE-673D-4E5B-BEFB-32D4890F2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1907" r="1" b="22303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1755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Breedbeeld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Volg Hem met je lasten</vt:lpstr>
      <vt:lpstr>Op je nieuwe weg</vt:lpstr>
      <vt:lpstr>Hij kent je</vt:lpstr>
      <vt:lpstr>En draagt het samen met jou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3</cp:revision>
  <dcterms:created xsi:type="dcterms:W3CDTF">2020-08-18T12:30:27Z</dcterms:created>
  <dcterms:modified xsi:type="dcterms:W3CDTF">2020-08-18T12:44:34Z</dcterms:modified>
</cp:coreProperties>
</file>