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5"/>
  </p:handoutMasterIdLst>
  <p:sldIdLst>
    <p:sldId id="322" r:id="rId2"/>
    <p:sldId id="323" r:id="rId3"/>
    <p:sldId id="324" r:id="rId4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18-8-2020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B89E5C5-A037-45B3-9D37-3658914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ACB93B0-521E-443D-9750-AFCFDDB3E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DA1DAC79-DDBA-4382-9D43-6E5F685BE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5878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0880F10-995F-4F01-A83B-7ECDB7BE7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2D49266-1F08-40F2-B0E1-1D919DCB5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AACA73D-178F-4CFC-99E3-9F4FCBBD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Tijdelijke aanduiding voor inhoud 9" descr="Afbeelding met kleding, vrouw, shirt&#10;&#10;Automatisch gegenereerde beschrijving">
            <a:extLst>
              <a:ext uri="{FF2B5EF4-FFF2-40B4-BE49-F238E27FC236}">
                <a16:creationId xmlns:a16="http://schemas.microsoft.com/office/drawing/2014/main" id="{0AF6683F-299D-4206-9022-3E67A42997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237619" y="1592329"/>
            <a:ext cx="11716761" cy="4674987"/>
          </a:xfrm>
        </p:spPr>
      </p:pic>
    </p:spTree>
    <p:extLst>
      <p:ext uri="{BB962C8B-B14F-4D97-AF65-F5344CB8AC3E}">
        <p14:creationId xmlns:p14="http://schemas.microsoft.com/office/powerpoint/2010/main" val="90246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2B49C6-CE6E-4F6C-8D67-9142680A2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God </a:t>
            </a:r>
            <a:r>
              <a:rPr lang="en-GB" dirty="0" err="1"/>
              <a:t>blijft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ons</a:t>
            </a:r>
            <a:endParaRPr lang="LID4096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62826C-097B-4E02-9A82-71717CBE6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226" y="2363310"/>
            <a:ext cx="10717429" cy="4195481"/>
          </a:xfrm>
        </p:spPr>
        <p:txBody>
          <a:bodyPr>
            <a:normAutofit/>
          </a:bodyPr>
          <a:lstStyle/>
          <a:p>
            <a:r>
              <a:rPr lang="en-GB" sz="4800" dirty="0"/>
              <a:t>God de Vader: </a:t>
            </a:r>
            <a:r>
              <a:rPr lang="en-GB" sz="4800" dirty="0" err="1"/>
              <a:t>Hij</a:t>
            </a:r>
            <a:r>
              <a:rPr lang="en-GB" sz="4800" dirty="0"/>
              <a:t> </a:t>
            </a:r>
            <a:r>
              <a:rPr lang="en-GB" sz="4800" dirty="0" err="1"/>
              <a:t>zorgt</a:t>
            </a:r>
            <a:r>
              <a:rPr lang="en-GB" sz="4800" dirty="0"/>
              <a:t> </a:t>
            </a:r>
            <a:r>
              <a:rPr lang="en-GB" sz="4800" dirty="0" err="1"/>
              <a:t>voor</a:t>
            </a:r>
            <a:r>
              <a:rPr lang="en-GB" sz="4800" dirty="0"/>
              <a:t> </a:t>
            </a:r>
            <a:r>
              <a:rPr lang="en-GB" sz="4800" dirty="0" err="1"/>
              <a:t>ons</a:t>
            </a:r>
            <a:endParaRPr lang="en-GB" sz="4800" dirty="0"/>
          </a:p>
          <a:p>
            <a:r>
              <a:rPr lang="en-GB" sz="4800" dirty="0"/>
              <a:t>God de Zoon: </a:t>
            </a:r>
            <a:r>
              <a:rPr lang="en-GB" sz="4800" dirty="0" err="1"/>
              <a:t>Hij</a:t>
            </a:r>
            <a:r>
              <a:rPr lang="en-GB" sz="4800" dirty="0"/>
              <a:t> </a:t>
            </a:r>
            <a:r>
              <a:rPr lang="en-GB" sz="4800" dirty="0" err="1"/>
              <a:t>bevrijdt</a:t>
            </a:r>
            <a:r>
              <a:rPr lang="en-GB" sz="4800" dirty="0"/>
              <a:t> </a:t>
            </a:r>
            <a:r>
              <a:rPr lang="en-GB" sz="4800" dirty="0" err="1"/>
              <a:t>ons</a:t>
            </a:r>
            <a:endParaRPr lang="en-GB" sz="4800" dirty="0"/>
          </a:p>
          <a:p>
            <a:r>
              <a:rPr lang="en-GB" sz="4800" dirty="0"/>
              <a:t>God de </a:t>
            </a:r>
            <a:r>
              <a:rPr lang="en-GB" sz="4800" dirty="0" err="1"/>
              <a:t>Geest</a:t>
            </a:r>
            <a:r>
              <a:rPr lang="en-GB" sz="4800" dirty="0"/>
              <a:t>: </a:t>
            </a:r>
            <a:r>
              <a:rPr lang="en-GB" sz="4800" dirty="0" err="1"/>
              <a:t>Hij</a:t>
            </a:r>
            <a:r>
              <a:rPr lang="en-GB" sz="4800" dirty="0"/>
              <a:t> </a:t>
            </a:r>
            <a:r>
              <a:rPr lang="en-GB" sz="4800" dirty="0" err="1"/>
              <a:t>troost</a:t>
            </a:r>
            <a:r>
              <a:rPr lang="en-GB" sz="4800" dirty="0"/>
              <a:t> </a:t>
            </a:r>
            <a:r>
              <a:rPr lang="en-GB" sz="4800" dirty="0" err="1"/>
              <a:t>ons</a:t>
            </a:r>
            <a:endParaRPr lang="LID4096" sz="4800" dirty="0"/>
          </a:p>
        </p:txBody>
      </p:sp>
    </p:spTree>
    <p:extLst>
      <p:ext uri="{BB962C8B-B14F-4D97-AF65-F5344CB8AC3E}">
        <p14:creationId xmlns:p14="http://schemas.microsoft.com/office/powerpoint/2010/main" val="266276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1567F-A135-4641-AC15-CBC22D23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 dirty="0"/>
          </a:p>
        </p:txBody>
      </p:sp>
      <p:pic>
        <p:nvPicPr>
          <p:cNvPr id="6" name="Tijdelijke aanduiding voor inhoud 5" descr="Afbeelding met vogel&#10;&#10;Automatisch gegenereerde beschrijving">
            <a:extLst>
              <a:ext uri="{FF2B5EF4-FFF2-40B4-BE49-F238E27FC236}">
                <a16:creationId xmlns:a16="http://schemas.microsoft.com/office/drawing/2014/main" id="{2F84DE98-906D-42D1-ACB4-7B86498737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9879" y="0"/>
            <a:ext cx="6856484" cy="6856484"/>
          </a:xfrm>
        </p:spPr>
      </p:pic>
    </p:spTree>
    <p:extLst>
      <p:ext uri="{BB962C8B-B14F-4D97-AF65-F5344CB8AC3E}">
        <p14:creationId xmlns:p14="http://schemas.microsoft.com/office/powerpoint/2010/main" val="214155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Breedbeeld</PresentationFormat>
  <Paragraphs>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PowerPoint-presentatie</vt:lpstr>
      <vt:lpstr>God blijft bij ons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 Hamstra</dc:creator>
  <cp:lastModifiedBy>Cornelis Hamstra</cp:lastModifiedBy>
  <cp:revision>2</cp:revision>
  <dcterms:created xsi:type="dcterms:W3CDTF">2020-08-13T07:56:04Z</dcterms:created>
  <dcterms:modified xsi:type="dcterms:W3CDTF">2020-08-18T13:18:03Z</dcterms:modified>
</cp:coreProperties>
</file>