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6"/>
  </p:handoutMasterIdLst>
  <p:sldIdLst>
    <p:sldId id="322" r:id="rId2"/>
    <p:sldId id="320" r:id="rId3"/>
    <p:sldId id="321" r:id="rId4"/>
    <p:sldId id="315" r:id="rId5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13-8-2020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89E71-60CC-406E-A05C-C4637BB6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uiten, gebouw, water, staand&#10;&#10;Automatisch gegenereerde beschrijving">
            <a:extLst>
              <a:ext uri="{FF2B5EF4-FFF2-40B4-BE49-F238E27FC236}">
                <a16:creationId xmlns:a16="http://schemas.microsoft.com/office/drawing/2014/main" id="{890FDF06-A16D-421C-A8A1-C31A21F9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297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86B8-69A7-412F-B3EB-4BE4832C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God </a:t>
            </a:r>
            <a:r>
              <a:rPr lang="en-GB" sz="5400" dirty="0" err="1"/>
              <a:t>wil</a:t>
            </a:r>
            <a:r>
              <a:rPr lang="en-GB" sz="5400" dirty="0"/>
              <a:t> </a:t>
            </a:r>
            <a:r>
              <a:rPr lang="en-GB" sz="5400" dirty="0" err="1"/>
              <a:t>binnenkomen</a:t>
            </a:r>
            <a:endParaRPr lang="LID4096" sz="5400" dirty="0"/>
          </a:p>
        </p:txBody>
      </p:sp>
      <p:pic>
        <p:nvPicPr>
          <p:cNvPr id="7" name="Tijdelijke aanduiding voor inhoud 6" descr="Afbeelding met luie stoel, levend, binnen, kamer&#10;&#10;Automatisch gegenereerde beschrijving">
            <a:extLst>
              <a:ext uri="{FF2B5EF4-FFF2-40B4-BE49-F238E27FC236}">
                <a16:creationId xmlns:a16="http://schemas.microsoft.com/office/drawing/2014/main" id="{45C9C466-1FF5-4A4E-86A3-AE958F715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33" r="6338"/>
          <a:stretch/>
        </p:blipFill>
        <p:spPr>
          <a:xfrm>
            <a:off x="6594761" y="2339110"/>
            <a:ext cx="5172366" cy="3732166"/>
          </a:xfrm>
        </p:spPr>
      </p:pic>
      <p:pic>
        <p:nvPicPr>
          <p:cNvPr id="4" name="Afbeelding 3" descr="Afbeelding met persoon, sport, spel, person&#10;&#10;Automatisch gegenereerde beschrijving">
            <a:extLst>
              <a:ext uri="{FF2B5EF4-FFF2-40B4-BE49-F238E27FC236}">
                <a16:creationId xmlns:a16="http://schemas.microsoft.com/office/drawing/2014/main" id="{9AD747ED-563F-4F2A-A363-BCFEC5BEF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4" r="8350"/>
          <a:stretch/>
        </p:blipFill>
        <p:spPr>
          <a:xfrm>
            <a:off x="554182" y="2346037"/>
            <a:ext cx="5172365" cy="37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Doe open </a:t>
            </a:r>
            <a:r>
              <a:rPr lang="en-GB" sz="5400" dirty="0" err="1"/>
              <a:t>voor</a:t>
            </a:r>
            <a:r>
              <a:rPr lang="en-GB" sz="5400" dirty="0"/>
              <a:t> Hem</a:t>
            </a:r>
            <a:endParaRPr lang="LID4096" sz="5400" dirty="0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362D5D4F-F7DF-4505-BCE4-B78AA3C09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70" y="1525516"/>
            <a:ext cx="5230884" cy="5230884"/>
          </a:xfrm>
        </p:spPr>
      </p:pic>
    </p:spTree>
    <p:extLst>
      <p:ext uri="{BB962C8B-B14F-4D97-AF65-F5344CB8AC3E}">
        <p14:creationId xmlns:p14="http://schemas.microsoft.com/office/powerpoint/2010/main" val="41674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En</a:t>
            </a:r>
            <a:r>
              <a:rPr lang="en-GB" sz="5400" dirty="0"/>
              <a:t> </a:t>
            </a:r>
            <a:r>
              <a:rPr lang="en-GB" sz="5400" dirty="0" err="1"/>
              <a:t>eet</a:t>
            </a:r>
            <a:r>
              <a:rPr lang="en-GB" sz="5400" dirty="0"/>
              <a:t> </a:t>
            </a:r>
            <a:r>
              <a:rPr lang="en-GB" sz="5400" dirty="0" err="1"/>
              <a:t>samen</a:t>
            </a:r>
            <a:endParaRPr lang="LID4096" sz="5400" dirty="0"/>
          </a:p>
        </p:txBody>
      </p:sp>
      <p:pic>
        <p:nvPicPr>
          <p:cNvPr id="6" name="Tijdelijke aanduiding voor inhoud 5" descr="Afbeelding met persoon, binnen, tafel, voedsel&#10;&#10;Automatisch gegenereerde beschrijving">
            <a:extLst>
              <a:ext uri="{FF2B5EF4-FFF2-40B4-BE49-F238E27FC236}">
                <a16:creationId xmlns:a16="http://schemas.microsoft.com/office/drawing/2014/main" id="{19D8C988-1121-4237-8F4A-D8931CB30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08" y="1722213"/>
            <a:ext cx="8498983" cy="4780678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PowerPoint-presentatie</vt:lpstr>
      <vt:lpstr>God wil binnenkomen</vt:lpstr>
      <vt:lpstr>Doe open voor Hem</vt:lpstr>
      <vt:lpstr>En eet samen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9</cp:revision>
  <dcterms:created xsi:type="dcterms:W3CDTF">2020-08-04T09:45:16Z</dcterms:created>
  <dcterms:modified xsi:type="dcterms:W3CDTF">2020-08-13T07:59:06Z</dcterms:modified>
</cp:coreProperties>
</file>