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5"/>
  </p:handoutMasterIdLst>
  <p:sldIdLst>
    <p:sldId id="322" r:id="rId2"/>
    <p:sldId id="323" r:id="rId3"/>
    <p:sldId id="324" r:id="rId4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13-8-2020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Tijdelijke aanduiding voor inhoud 6" descr="Afbeelding met luie stoel, levend, binnen, kamer&#10;&#10;Automatisch gegenereerde beschrijving">
            <a:extLst>
              <a:ext uri="{FF2B5EF4-FFF2-40B4-BE49-F238E27FC236}">
                <a16:creationId xmlns:a16="http://schemas.microsoft.com/office/drawing/2014/main" id="{D9B3378B-EB1E-4511-9BEE-B9B469AE7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844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6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B49C6-CE6E-4F6C-8D67-9142680A2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God </a:t>
            </a:r>
            <a:r>
              <a:rPr lang="en-GB" dirty="0" err="1"/>
              <a:t>bewijst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Liefde</a:t>
            </a:r>
            <a:endParaRPr lang="LID4096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62826C-097B-4E02-9A82-71717CBE6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226" y="2363310"/>
            <a:ext cx="10129547" cy="4195481"/>
          </a:xfrm>
        </p:spPr>
        <p:txBody>
          <a:bodyPr>
            <a:normAutofit/>
          </a:bodyPr>
          <a:lstStyle/>
          <a:p>
            <a:r>
              <a:rPr lang="en-GB" sz="4800" dirty="0"/>
              <a:t>God de Vader: </a:t>
            </a:r>
            <a:r>
              <a:rPr lang="en-GB" sz="4800" dirty="0" err="1"/>
              <a:t>dé</a:t>
            </a:r>
            <a:r>
              <a:rPr lang="en-GB" sz="4800" dirty="0"/>
              <a:t> </a:t>
            </a:r>
            <a:r>
              <a:rPr lang="en-GB" sz="4800" dirty="0" err="1"/>
              <a:t>Verzorger</a:t>
            </a:r>
            <a:endParaRPr lang="en-GB" sz="4800" dirty="0"/>
          </a:p>
          <a:p>
            <a:r>
              <a:rPr lang="en-GB" sz="4800" dirty="0"/>
              <a:t>God de Zoon: </a:t>
            </a:r>
            <a:r>
              <a:rPr lang="en-GB" sz="4800" dirty="0" err="1"/>
              <a:t>dé</a:t>
            </a:r>
            <a:r>
              <a:rPr lang="en-GB" sz="4800" dirty="0"/>
              <a:t> </a:t>
            </a:r>
            <a:r>
              <a:rPr lang="en-GB" sz="4800" dirty="0" err="1"/>
              <a:t>Bevrijder</a:t>
            </a:r>
            <a:endParaRPr lang="en-GB" sz="4800" dirty="0"/>
          </a:p>
          <a:p>
            <a:r>
              <a:rPr lang="en-GB" sz="4800" dirty="0"/>
              <a:t>God de </a:t>
            </a:r>
            <a:r>
              <a:rPr lang="en-GB" sz="4800" dirty="0" err="1"/>
              <a:t>Geest</a:t>
            </a:r>
            <a:r>
              <a:rPr lang="en-GB" sz="4800" dirty="0"/>
              <a:t>: </a:t>
            </a:r>
            <a:r>
              <a:rPr lang="en-GB" sz="4800" dirty="0" err="1"/>
              <a:t>dé</a:t>
            </a:r>
            <a:r>
              <a:rPr lang="en-GB" sz="4800" dirty="0"/>
              <a:t> V</a:t>
            </a:r>
            <a:r>
              <a:rPr lang="en-GB" sz="4800"/>
              <a:t>erbinder</a:t>
            </a:r>
            <a:endParaRPr lang="LID4096" sz="4800" dirty="0"/>
          </a:p>
        </p:txBody>
      </p:sp>
    </p:spTree>
    <p:extLst>
      <p:ext uri="{BB962C8B-B14F-4D97-AF65-F5344CB8AC3E}">
        <p14:creationId xmlns:p14="http://schemas.microsoft.com/office/powerpoint/2010/main" val="266276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1567F-A135-4641-AC15-CBC22D237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7" name="Tijdelijke aanduiding voor inhoud 6" descr="Afbeelding met schoolbord, tekst, water, mensen&#10;&#10;Automatisch gegenereerde beschrijving">
            <a:extLst>
              <a:ext uri="{FF2B5EF4-FFF2-40B4-BE49-F238E27FC236}">
                <a16:creationId xmlns:a16="http://schemas.microsoft.com/office/drawing/2014/main" id="{16DDBE93-821B-43B0-A09C-E680F0401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515" b="8035"/>
          <a:stretch/>
        </p:blipFill>
        <p:spPr>
          <a:xfrm>
            <a:off x="1636505" y="4515"/>
            <a:ext cx="8414329" cy="6853485"/>
          </a:xfrm>
        </p:spPr>
      </p:pic>
    </p:spTree>
    <p:extLst>
      <p:ext uri="{BB962C8B-B14F-4D97-AF65-F5344CB8AC3E}">
        <p14:creationId xmlns:p14="http://schemas.microsoft.com/office/powerpoint/2010/main" val="2141553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Breedbeeld</PresentationFormat>
  <Paragraphs>4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Wingdings 3</vt:lpstr>
      <vt:lpstr>Ion</vt:lpstr>
      <vt:lpstr>PowerPoint-presentatie</vt:lpstr>
      <vt:lpstr>God bewijst Zijn Liefde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1</cp:revision>
  <dcterms:created xsi:type="dcterms:W3CDTF">2020-08-13T07:56:04Z</dcterms:created>
  <dcterms:modified xsi:type="dcterms:W3CDTF">2020-08-13T08:01:22Z</dcterms:modified>
</cp:coreProperties>
</file>