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3"/>
  </p:handoutMasterIdLst>
  <p:sldIdLst>
    <p:sldId id="323" r:id="rId2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3FB8D-0153-4653-B9B2-6AAE6093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Verwerkingsvragen</a:t>
            </a:r>
            <a:endParaRPr lang="LID4096" sz="5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4C336-3962-4877-8D48-A398435E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380088"/>
            <a:ext cx="11442425" cy="4195481"/>
          </a:xfrm>
        </p:spPr>
        <p:txBody>
          <a:bodyPr>
            <a:normAutofit/>
          </a:bodyPr>
          <a:lstStyle/>
          <a:p>
            <a:r>
              <a:rPr lang="en-GB" sz="4800" dirty="0"/>
              <a:t>Mag God </a:t>
            </a:r>
            <a:r>
              <a:rPr lang="en-GB" sz="4800" dirty="0" err="1"/>
              <a:t>bij</a:t>
            </a:r>
            <a:r>
              <a:rPr lang="en-GB" sz="4800" dirty="0"/>
              <a:t> </a:t>
            </a:r>
            <a:r>
              <a:rPr lang="en-GB" sz="4800" dirty="0" err="1"/>
              <a:t>jou</a:t>
            </a:r>
            <a:r>
              <a:rPr lang="en-GB" sz="4800" dirty="0"/>
              <a:t> </a:t>
            </a:r>
            <a:r>
              <a:rPr lang="en-GB" sz="4800" dirty="0" err="1"/>
              <a:t>binnenkomen</a:t>
            </a:r>
            <a:r>
              <a:rPr lang="en-GB" sz="4800" dirty="0"/>
              <a:t>?</a:t>
            </a:r>
          </a:p>
          <a:p>
            <a:r>
              <a:rPr lang="en-GB" sz="5400" dirty="0"/>
              <a:t>‘</a:t>
            </a:r>
            <a:r>
              <a:rPr lang="en-GB" sz="5400" dirty="0" err="1"/>
              <a:t>Samen</a:t>
            </a:r>
            <a:r>
              <a:rPr lang="en-GB" sz="5400" dirty="0"/>
              <a:t> </a:t>
            </a:r>
            <a:r>
              <a:rPr lang="en-GB" sz="5400" dirty="0" err="1"/>
              <a:t>eten</a:t>
            </a:r>
            <a:r>
              <a:rPr lang="en-GB" sz="5400" dirty="0"/>
              <a:t> met </a:t>
            </a:r>
            <a:r>
              <a:rPr lang="en-GB" sz="5400" dirty="0" err="1"/>
              <a:t>Jezus</a:t>
            </a:r>
            <a:r>
              <a:rPr lang="en-GB" sz="5400" dirty="0"/>
              <a:t>’; wat </a:t>
            </a:r>
            <a:r>
              <a:rPr lang="en-GB" sz="5400" dirty="0" err="1"/>
              <a:t>roept</a:t>
            </a:r>
            <a:r>
              <a:rPr lang="en-GB" sz="5400" dirty="0"/>
              <a:t> </a:t>
            </a:r>
            <a:r>
              <a:rPr lang="en-GB" sz="5400" dirty="0" err="1"/>
              <a:t>dat</a:t>
            </a:r>
            <a:r>
              <a:rPr lang="en-GB" sz="5400" dirty="0"/>
              <a:t> </a:t>
            </a:r>
            <a:r>
              <a:rPr lang="en-GB" sz="5400" dirty="0" err="1"/>
              <a:t>bij</a:t>
            </a:r>
            <a:r>
              <a:rPr lang="en-GB" sz="5400"/>
              <a:t> je op?</a:t>
            </a:r>
            <a:endParaRPr lang="LID4096" sz="5400" dirty="0"/>
          </a:p>
        </p:txBody>
      </p:sp>
    </p:spTree>
    <p:extLst>
      <p:ext uri="{BB962C8B-B14F-4D97-AF65-F5344CB8AC3E}">
        <p14:creationId xmlns:p14="http://schemas.microsoft.com/office/powerpoint/2010/main" val="5419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20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Verwerkingsvragen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166</cp:revision>
  <cp:lastPrinted>2020-05-31T06:46:29Z</cp:lastPrinted>
  <dcterms:created xsi:type="dcterms:W3CDTF">2015-03-31T12:55:01Z</dcterms:created>
  <dcterms:modified xsi:type="dcterms:W3CDTF">2020-08-13T07:52:57Z</dcterms:modified>
</cp:coreProperties>
</file>