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19" r:id="rId2"/>
    <p:sldId id="320" r:id="rId3"/>
    <p:sldId id="321" r:id="rId4"/>
    <p:sldId id="315" r:id="rId5"/>
    <p:sldId id="296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6-8-2020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 descr="Afbeelding met tekening&#10;&#10;Automatisch gegenereerde beschrijving">
            <a:extLst>
              <a:ext uri="{FF2B5EF4-FFF2-40B4-BE49-F238E27FC236}">
                <a16:creationId xmlns:a16="http://schemas.microsoft.com/office/drawing/2014/main" id="{153A97B7-9B40-427E-BF50-691395D1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86B8-69A7-412F-B3EB-4BE4832C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Binnengaan</a:t>
            </a:r>
            <a:endParaRPr lang="LID4096" sz="5400" dirty="0"/>
          </a:p>
        </p:txBody>
      </p:sp>
      <p:pic>
        <p:nvPicPr>
          <p:cNvPr id="5" name="Tijdelijke aanduiding voor inhoud 4" descr="Afbeelding met teken, buiten, mensen, hangen&#10;&#10;Automatisch gegenereerde beschrijving">
            <a:extLst>
              <a:ext uri="{FF2B5EF4-FFF2-40B4-BE49-F238E27FC236}">
                <a16:creationId xmlns:a16="http://schemas.microsoft.com/office/drawing/2014/main" id="{31A95D3F-1D1D-4D8F-B70A-EB09FFCE0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921" y="1627115"/>
            <a:ext cx="5046157" cy="5046157"/>
          </a:xfrm>
        </p:spPr>
      </p:pic>
    </p:spTree>
    <p:extLst>
      <p:ext uri="{BB962C8B-B14F-4D97-AF65-F5344CB8AC3E}">
        <p14:creationId xmlns:p14="http://schemas.microsoft.com/office/powerpoint/2010/main" val="4037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Volgen</a:t>
            </a:r>
            <a:endParaRPr lang="LID4096" sz="5400" dirty="0"/>
          </a:p>
        </p:txBody>
      </p:sp>
      <p:pic>
        <p:nvPicPr>
          <p:cNvPr id="13" name="Tijdelijke aanduiding voor inhoud 12" descr="Afbeelding met voorzijde, bedekt, groep, person&#10;&#10;Automatisch gegenereerde beschrijving">
            <a:extLst>
              <a:ext uri="{FF2B5EF4-FFF2-40B4-BE49-F238E27FC236}">
                <a16:creationId xmlns:a16="http://schemas.microsoft.com/office/drawing/2014/main" id="{0737BDB8-97DC-4FDA-8D73-52954D7FA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65" y="2315115"/>
            <a:ext cx="11452470" cy="4090167"/>
          </a:xfrm>
        </p:spPr>
      </p:pic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Afdruipen</a:t>
            </a:r>
            <a:endParaRPr lang="LID4096" sz="5400" dirty="0"/>
          </a:p>
        </p:txBody>
      </p:sp>
      <p:pic>
        <p:nvPicPr>
          <p:cNvPr id="12" name="Tijdelijke aanduiding voor inhoud 11" descr="Afbeelding met buiten, plant, boom, person&#10;&#10;Automatisch gegenereerde beschrijving">
            <a:extLst>
              <a:ext uri="{FF2B5EF4-FFF2-40B4-BE49-F238E27FC236}">
                <a16:creationId xmlns:a16="http://schemas.microsoft.com/office/drawing/2014/main" id="{DFCE624C-3B27-4776-ADA2-57A636D6A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240" y="1853248"/>
            <a:ext cx="7069520" cy="4999161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Uitzoomen</a:t>
            </a:r>
            <a:endParaRPr lang="nl-NL" sz="5400" dirty="0"/>
          </a:p>
        </p:txBody>
      </p:sp>
      <p:pic>
        <p:nvPicPr>
          <p:cNvPr id="5" name="Tijdelijke aanduiding voor inhoud 4" descr="Afbeelding met bloem, boom&#10;&#10;Automatisch gegenereerde beschrijving">
            <a:extLst>
              <a:ext uri="{FF2B5EF4-FFF2-40B4-BE49-F238E27FC236}">
                <a16:creationId xmlns:a16="http://schemas.microsoft.com/office/drawing/2014/main" id="{4D9E76CE-85B8-4EC3-B009-336EFFE0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895" y="2052638"/>
            <a:ext cx="7985985" cy="4195762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Breedbeeld</PresentationFormat>
  <Paragraphs>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Binnengaan</vt:lpstr>
      <vt:lpstr>Volgen</vt:lpstr>
      <vt:lpstr>Afdruipen</vt:lpstr>
      <vt:lpstr>Uitzoomen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6</cp:revision>
  <dcterms:created xsi:type="dcterms:W3CDTF">2020-08-04T09:45:16Z</dcterms:created>
  <dcterms:modified xsi:type="dcterms:W3CDTF">2020-08-06T13:25:46Z</dcterms:modified>
</cp:coreProperties>
</file>