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handoutMasterIdLst>
    <p:handoutMasterId r:id="rId4"/>
  </p:handoutMasterIdLst>
  <p:sldIdLst>
    <p:sldId id="323" r:id="rId2"/>
    <p:sldId id="324" r:id="rId3"/>
  </p:sldIdLst>
  <p:sldSz cx="12192000" cy="6858000"/>
  <p:notesSz cx="6877050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89DAD-6250-4AC7-81D1-4615DD3A1FC2}" type="datetimeFigureOut">
              <a:rPr lang="nl-NL" smtClean="0"/>
              <a:t>31-7-2020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3B28-6EC6-47E9-B4D9-2CA6916AB2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633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0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670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892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5782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274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052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4479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2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7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8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9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1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4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8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8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7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15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93FB8D-0153-4653-B9B2-6AAE60932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err="1"/>
              <a:t>Dopen</a:t>
            </a:r>
            <a:endParaRPr lang="LID4096" sz="5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F4C336-3962-4877-8D48-A398435EE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372827" cy="4195481"/>
          </a:xfrm>
        </p:spPr>
        <p:txBody>
          <a:bodyPr>
            <a:normAutofit/>
          </a:bodyPr>
          <a:lstStyle/>
          <a:p>
            <a:r>
              <a:rPr lang="en-GB" sz="4800" dirty="0"/>
              <a:t> God </a:t>
            </a:r>
            <a:r>
              <a:rPr lang="en-GB" sz="4800" dirty="0" err="1"/>
              <a:t>laat</a:t>
            </a:r>
            <a:r>
              <a:rPr lang="en-GB" sz="4800" dirty="0"/>
              <a:t> </a:t>
            </a:r>
            <a:r>
              <a:rPr lang="en-GB" sz="4800" dirty="0" err="1"/>
              <a:t>zichzelf</a:t>
            </a:r>
            <a:r>
              <a:rPr lang="en-GB" sz="4800" dirty="0"/>
              <a:t> </a:t>
            </a:r>
            <a:r>
              <a:rPr lang="en-GB" sz="4800" dirty="0" err="1"/>
              <a:t>zien</a:t>
            </a:r>
            <a:endParaRPr lang="en-GB" sz="4800" dirty="0"/>
          </a:p>
          <a:p>
            <a:r>
              <a:rPr lang="en-GB" sz="4800" dirty="0"/>
              <a:t> </a:t>
            </a:r>
            <a:r>
              <a:rPr lang="en-GB" sz="4800" dirty="0" err="1"/>
              <a:t>Dus</a:t>
            </a:r>
            <a:r>
              <a:rPr lang="en-GB" sz="4800" dirty="0"/>
              <a:t> loop </a:t>
            </a:r>
            <a:r>
              <a:rPr lang="en-GB" sz="4800" dirty="0" err="1"/>
              <a:t>onbevangen</a:t>
            </a:r>
            <a:endParaRPr lang="en-GB" sz="4800" dirty="0"/>
          </a:p>
          <a:p>
            <a:r>
              <a:rPr lang="en-GB" sz="4800" dirty="0"/>
              <a:t> </a:t>
            </a:r>
            <a:r>
              <a:rPr lang="en-GB" sz="4800" dirty="0" err="1"/>
              <a:t>En</a:t>
            </a:r>
            <a:r>
              <a:rPr lang="en-GB" sz="4800" dirty="0"/>
              <a:t> </a:t>
            </a:r>
            <a:r>
              <a:rPr lang="en-GB" sz="4800" dirty="0" err="1"/>
              <a:t>kom</a:t>
            </a:r>
            <a:r>
              <a:rPr lang="en-GB" sz="4800" dirty="0"/>
              <a:t> (</a:t>
            </a:r>
            <a:r>
              <a:rPr lang="en-GB" sz="4800" dirty="0" err="1"/>
              <a:t>onderweg</a:t>
            </a:r>
            <a:r>
              <a:rPr lang="en-GB" sz="4800" dirty="0"/>
              <a:t>) </a:t>
            </a:r>
            <a:r>
              <a:rPr lang="en-GB" sz="4800" dirty="0" err="1"/>
              <a:t>thuis</a:t>
            </a:r>
            <a:r>
              <a:rPr lang="en-GB" sz="4800" dirty="0"/>
              <a:t> </a:t>
            </a:r>
            <a:endParaRPr lang="LID4096" sz="5400" dirty="0"/>
          </a:p>
        </p:txBody>
      </p:sp>
    </p:spTree>
    <p:extLst>
      <p:ext uri="{BB962C8B-B14F-4D97-AF65-F5344CB8AC3E}">
        <p14:creationId xmlns:p14="http://schemas.microsoft.com/office/powerpoint/2010/main" val="54190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ED282-4C23-40F1-9479-1FFF79166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6B55F3-E0D8-4446-883D-3329951CD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201" y="1222408"/>
            <a:ext cx="10381216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/>
              <a:t>“With a long, long, long life</a:t>
            </a:r>
            <a:br>
              <a:rPr lang="en-US" sz="5400" dirty="0"/>
            </a:br>
            <a:r>
              <a:rPr lang="en-US" sz="5400" dirty="0"/>
              <a:t>I will satisfy him with long life</a:t>
            </a:r>
            <a:br>
              <a:rPr lang="en-US" sz="5400" dirty="0"/>
            </a:br>
            <a:r>
              <a:rPr lang="en-US" sz="5400" dirty="0"/>
              <a:t>With a long, long, long life</a:t>
            </a:r>
            <a:br>
              <a:rPr lang="en-US" sz="5400" dirty="0"/>
            </a:br>
            <a:r>
              <a:rPr lang="en-US" sz="5400" dirty="0"/>
              <a:t>I will show him My salvation”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	- Psalm 91, Sons of </a:t>
            </a:r>
            <a:r>
              <a:rPr lang="en-US" sz="5400" dirty="0" err="1"/>
              <a:t>Korah</a:t>
            </a:r>
            <a:endParaRPr lang="LID4096" sz="5400" dirty="0"/>
          </a:p>
        </p:txBody>
      </p:sp>
    </p:spTree>
    <p:extLst>
      <p:ext uri="{BB962C8B-B14F-4D97-AF65-F5344CB8AC3E}">
        <p14:creationId xmlns:p14="http://schemas.microsoft.com/office/powerpoint/2010/main" val="769316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59</Words>
  <Application>Microsoft Office PowerPoint</Application>
  <PresentationFormat>Breedbeeld</PresentationFormat>
  <Paragraphs>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Dopen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165</cp:revision>
  <cp:lastPrinted>2020-05-31T06:46:29Z</cp:lastPrinted>
  <dcterms:created xsi:type="dcterms:W3CDTF">2015-03-31T12:55:01Z</dcterms:created>
  <dcterms:modified xsi:type="dcterms:W3CDTF">2020-07-31T14:54:17Z</dcterms:modified>
</cp:coreProperties>
</file>