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8"/>
  </p:handoutMasterIdLst>
  <p:sldIdLst>
    <p:sldId id="319" r:id="rId2"/>
    <p:sldId id="320" r:id="rId3"/>
    <p:sldId id="321" r:id="rId4"/>
    <p:sldId id="315" r:id="rId5"/>
    <p:sldId id="296" r:id="rId6"/>
    <p:sldId id="322" r:id="rId7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26-7-2020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7/26/2020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0DCB5-BABE-4104-AC15-42E1192EC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1" name="Tijdelijke aanduiding voor inhoud 10" descr="Afbeelding met buiten, weg, huis, gebouw&#10;&#10;Automatisch gegenereerde beschrijving">
            <a:extLst>
              <a:ext uri="{FF2B5EF4-FFF2-40B4-BE49-F238E27FC236}">
                <a16:creationId xmlns:a16="http://schemas.microsoft.com/office/drawing/2014/main" id="{D239E464-50D3-4C69-8D1D-9651A9BD4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6582" y="0"/>
            <a:ext cx="9157985" cy="6868489"/>
          </a:xfrm>
        </p:spPr>
      </p:pic>
    </p:spTree>
    <p:extLst>
      <p:ext uri="{BB962C8B-B14F-4D97-AF65-F5344CB8AC3E}">
        <p14:creationId xmlns:p14="http://schemas.microsoft.com/office/powerpoint/2010/main" val="39479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B986B8-69A7-412F-B3EB-4BE4832C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/>
              <a:t>God </a:t>
            </a:r>
            <a:r>
              <a:rPr lang="en-GB" sz="5400" dirty="0" err="1"/>
              <a:t>laat</a:t>
            </a:r>
            <a:r>
              <a:rPr lang="en-GB" sz="5400" dirty="0"/>
              <a:t> </a:t>
            </a:r>
            <a:r>
              <a:rPr lang="en-GB" sz="5400" dirty="0" err="1"/>
              <a:t>zichzelf</a:t>
            </a:r>
            <a:r>
              <a:rPr lang="en-GB" sz="5400" dirty="0"/>
              <a:t> </a:t>
            </a:r>
            <a:r>
              <a:rPr lang="en-GB" sz="5400" dirty="0" err="1"/>
              <a:t>zien</a:t>
            </a:r>
            <a:endParaRPr lang="LID4096" sz="5400" dirty="0"/>
          </a:p>
        </p:txBody>
      </p:sp>
      <p:pic>
        <p:nvPicPr>
          <p:cNvPr id="5" name="Tijdelijke aanduiding voor inhoud 4" descr="Afbeelding met vlag, object, buiten, blauw&#10;&#10;Automatisch gegenereerde beschrijving">
            <a:extLst>
              <a:ext uri="{FF2B5EF4-FFF2-40B4-BE49-F238E27FC236}">
                <a16:creationId xmlns:a16="http://schemas.microsoft.com/office/drawing/2014/main" id="{9DD43A96-2EE1-42F1-A5B0-C1159253D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824" y="1703089"/>
            <a:ext cx="7180351" cy="4790075"/>
          </a:xfrm>
        </p:spPr>
      </p:pic>
    </p:spTree>
    <p:extLst>
      <p:ext uri="{BB962C8B-B14F-4D97-AF65-F5344CB8AC3E}">
        <p14:creationId xmlns:p14="http://schemas.microsoft.com/office/powerpoint/2010/main" val="403753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Dus</a:t>
            </a:r>
            <a:r>
              <a:rPr lang="en-GB" sz="5400" dirty="0"/>
              <a:t> loop </a:t>
            </a:r>
            <a:r>
              <a:rPr lang="en-GB" sz="5400" dirty="0" err="1"/>
              <a:t>onbevangen</a:t>
            </a:r>
            <a:endParaRPr lang="LID4096" sz="5400" dirty="0"/>
          </a:p>
        </p:txBody>
      </p:sp>
      <p:pic>
        <p:nvPicPr>
          <p:cNvPr id="6" name="Tijdelijke aanduiding voor inhoud 10" descr="Afbeelding met oranje, persoon, honkbal, dragen&#10;&#10;Automatisch gegenereerde beschrijving">
            <a:extLst>
              <a:ext uri="{FF2B5EF4-FFF2-40B4-BE49-F238E27FC236}">
                <a16:creationId xmlns:a16="http://schemas.microsoft.com/office/drawing/2014/main" id="{33406662-3A4D-4A60-BF81-F31E8177C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222" y="1579282"/>
            <a:ext cx="8579555" cy="4826000"/>
          </a:xfrm>
        </p:spPr>
      </p:pic>
    </p:spTree>
    <p:extLst>
      <p:ext uri="{BB962C8B-B14F-4D97-AF65-F5344CB8AC3E}">
        <p14:creationId xmlns:p14="http://schemas.microsoft.com/office/powerpoint/2010/main" val="4167494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E9376-C8CB-4472-A91A-44926B93C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Dus</a:t>
            </a:r>
            <a:r>
              <a:rPr lang="en-GB" sz="5400" dirty="0"/>
              <a:t> loop </a:t>
            </a:r>
            <a:r>
              <a:rPr lang="en-GB" sz="5400" dirty="0" err="1"/>
              <a:t>onbevangen</a:t>
            </a:r>
            <a:endParaRPr lang="LID4096" sz="5400" dirty="0"/>
          </a:p>
        </p:txBody>
      </p:sp>
      <p:pic>
        <p:nvPicPr>
          <p:cNvPr id="11" name="Tijdelijke aanduiding voor inhoud 10" descr="Afbeelding met berg, natuur, buiten, gras&#10;&#10;Automatisch gegenereerde beschrijving">
            <a:extLst>
              <a:ext uri="{FF2B5EF4-FFF2-40B4-BE49-F238E27FC236}">
                <a16:creationId xmlns:a16="http://schemas.microsoft.com/office/drawing/2014/main" id="{5C35AA54-A3B6-435E-A83C-157094505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667" y="1711354"/>
            <a:ext cx="6606666" cy="4955000"/>
          </a:xfrm>
        </p:spPr>
      </p:pic>
    </p:spTree>
    <p:extLst>
      <p:ext uri="{BB962C8B-B14F-4D97-AF65-F5344CB8AC3E}">
        <p14:creationId xmlns:p14="http://schemas.microsoft.com/office/powerpoint/2010/main" val="3704739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dirty="0" err="1"/>
              <a:t>En</a:t>
            </a:r>
            <a:r>
              <a:rPr lang="en-GB" sz="5400" dirty="0"/>
              <a:t> </a:t>
            </a:r>
            <a:r>
              <a:rPr lang="en-GB" sz="5400" dirty="0" err="1"/>
              <a:t>kom</a:t>
            </a:r>
            <a:r>
              <a:rPr lang="en-GB" sz="5400" dirty="0"/>
              <a:t> (</a:t>
            </a:r>
            <a:r>
              <a:rPr lang="en-GB" sz="5400" dirty="0" err="1"/>
              <a:t>onderweg</a:t>
            </a:r>
            <a:r>
              <a:rPr lang="en-GB" sz="5400" dirty="0"/>
              <a:t>) </a:t>
            </a:r>
            <a:r>
              <a:rPr lang="en-GB" sz="5400" dirty="0" err="1"/>
              <a:t>thuis</a:t>
            </a:r>
            <a:endParaRPr lang="nl-NL" sz="5400" dirty="0"/>
          </a:p>
        </p:txBody>
      </p:sp>
      <p:pic>
        <p:nvPicPr>
          <p:cNvPr id="15" name="Tijdelijke aanduiding voor inhoud 14" descr="Afbeelding met tekst, teken, baksteen&#10;&#10;Automatisch gegenereerde beschrijving">
            <a:extLst>
              <a:ext uri="{FF2B5EF4-FFF2-40B4-BE49-F238E27FC236}">
                <a16:creationId xmlns:a16="http://schemas.microsoft.com/office/drawing/2014/main" id="{6716A73A-F997-424C-8B0B-75C110593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6458" b="18601"/>
          <a:stretch/>
        </p:blipFill>
        <p:spPr>
          <a:xfrm>
            <a:off x="2233649" y="1729346"/>
            <a:ext cx="7724702" cy="5016420"/>
          </a:xfr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81D109-D93C-448D-A45E-6FC889D2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5" name="Tijdelijke aanduiding voor inhoud 4" descr="Afbeelding met zonsondergang&#10;&#10;Automatisch gegenereerde beschrijving">
            <a:extLst>
              <a:ext uri="{FF2B5EF4-FFF2-40B4-BE49-F238E27FC236}">
                <a16:creationId xmlns:a16="http://schemas.microsoft.com/office/drawing/2014/main" id="{DC4C4AC7-C5BC-41F4-9631-F120C0283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7918479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</Words>
  <Application>Microsoft Office PowerPoint</Application>
  <PresentationFormat>Breedbeeld</PresentationFormat>
  <Paragraphs>4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God laat zichzelf zien</vt:lpstr>
      <vt:lpstr>Dus loop onbevangen</vt:lpstr>
      <vt:lpstr>Dus loop onbevangen</vt:lpstr>
      <vt:lpstr>En kom (onderweg) thuis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165</cp:revision>
  <cp:lastPrinted>2020-07-26T06:21:47Z</cp:lastPrinted>
  <dcterms:created xsi:type="dcterms:W3CDTF">2015-03-31T12:55:01Z</dcterms:created>
  <dcterms:modified xsi:type="dcterms:W3CDTF">2020-07-31T14:45:06Z</dcterms:modified>
</cp:coreProperties>
</file>