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3"/>
  </p:handoutMasterIdLst>
  <p:sldIdLst>
    <p:sldId id="323" r:id="rId2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24-7-2020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3FB8D-0153-4653-B9B2-6AAE60932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Verwerkingsvragen</a:t>
            </a:r>
            <a:endParaRPr lang="LID4096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4C336-3962-4877-8D48-A398435EE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Wat </a:t>
            </a:r>
            <a:r>
              <a:rPr lang="en-GB" sz="3200" dirty="0" err="1"/>
              <a:t>zie</a:t>
            </a:r>
            <a:r>
              <a:rPr lang="en-GB" sz="3200" dirty="0"/>
              <a:t> </a:t>
            </a:r>
            <a:r>
              <a:rPr lang="en-GB" sz="3200" dirty="0" err="1"/>
              <a:t>jij</a:t>
            </a:r>
            <a:r>
              <a:rPr lang="en-GB" sz="3200" dirty="0"/>
              <a:t> </a:t>
            </a:r>
            <a:r>
              <a:rPr lang="en-GB" sz="3200" dirty="0" err="1"/>
              <a:t>als</a:t>
            </a:r>
            <a:r>
              <a:rPr lang="en-GB" sz="3200" dirty="0"/>
              <a:t> </a:t>
            </a:r>
            <a:r>
              <a:rPr lang="en-GB" sz="3200" dirty="0" err="1"/>
              <a:t>jij</a:t>
            </a:r>
            <a:r>
              <a:rPr lang="en-GB" sz="3200" dirty="0"/>
              <a:t> nu </a:t>
            </a:r>
            <a:r>
              <a:rPr lang="en-GB" sz="3200" dirty="0" err="1"/>
              <a:t>naar</a:t>
            </a:r>
            <a:r>
              <a:rPr lang="en-GB" sz="3200" dirty="0"/>
              <a:t> </a:t>
            </a:r>
            <a:r>
              <a:rPr lang="en-GB" sz="3200" dirty="0" err="1"/>
              <a:t>Jezus</a:t>
            </a:r>
            <a:r>
              <a:rPr lang="en-GB" sz="3200" dirty="0"/>
              <a:t> </a:t>
            </a:r>
            <a:r>
              <a:rPr lang="en-GB" sz="3200" dirty="0" err="1"/>
              <a:t>kijkt</a:t>
            </a:r>
            <a:r>
              <a:rPr lang="en-GB" sz="3200" dirty="0"/>
              <a:t>?</a:t>
            </a:r>
          </a:p>
          <a:p>
            <a:r>
              <a:rPr lang="en-GB" sz="3200" dirty="0"/>
              <a:t>Op </a:t>
            </a:r>
            <a:r>
              <a:rPr lang="en-GB" sz="3200" dirty="0" err="1"/>
              <a:t>welke</a:t>
            </a:r>
            <a:r>
              <a:rPr lang="en-GB" sz="3200" dirty="0"/>
              <a:t> </a:t>
            </a:r>
            <a:r>
              <a:rPr lang="en-GB" sz="3200" dirty="0" err="1"/>
              <a:t>manier</a:t>
            </a:r>
            <a:r>
              <a:rPr lang="en-GB" sz="3200" dirty="0"/>
              <a:t> </a:t>
            </a:r>
            <a:r>
              <a:rPr lang="en-GB" sz="3200" dirty="0" err="1"/>
              <a:t>zorg</a:t>
            </a:r>
            <a:r>
              <a:rPr lang="en-GB" sz="3200" dirty="0"/>
              <a:t> </a:t>
            </a:r>
            <a:r>
              <a:rPr lang="en-GB" sz="3200" dirty="0" err="1"/>
              <a:t>jij</a:t>
            </a:r>
            <a:r>
              <a:rPr lang="en-GB" sz="3200" dirty="0"/>
              <a:t> </a:t>
            </a:r>
            <a:r>
              <a:rPr lang="en-GB" sz="3200" dirty="0" err="1"/>
              <a:t>voor</a:t>
            </a:r>
            <a:r>
              <a:rPr lang="en-GB" sz="3200" dirty="0"/>
              <a:t> de schlepping?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5419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20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Verwerkingsvragen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163</cp:revision>
  <cp:lastPrinted>2020-05-31T06:46:29Z</cp:lastPrinted>
  <dcterms:created xsi:type="dcterms:W3CDTF">2015-03-31T12:55:01Z</dcterms:created>
  <dcterms:modified xsi:type="dcterms:W3CDTF">2020-07-24T09:04:28Z</dcterms:modified>
</cp:coreProperties>
</file>