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handoutMasterIdLst>
    <p:handoutMasterId r:id="rId6"/>
  </p:handoutMasterIdLst>
  <p:sldIdLst>
    <p:sldId id="319" r:id="rId2"/>
    <p:sldId id="320" r:id="rId3"/>
    <p:sldId id="321" r:id="rId4"/>
    <p:sldId id="322" r:id="rId5"/>
  </p:sldIdLst>
  <p:sldSz cx="12192000" cy="6858000"/>
  <p:notesSz cx="6877050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89DAD-6250-4AC7-81D1-4615DD3A1FC2}" type="datetimeFigureOut">
              <a:rPr lang="nl-NL" smtClean="0"/>
              <a:t>23-7-2020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F3B28-6EC6-47E9-B4D9-2CA6916AB2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633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0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6708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892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457823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2741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0521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44479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32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7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8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9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1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4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4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08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8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7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15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E0DCB5-BABE-4104-AC15-42E1192EC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p:pic>
        <p:nvPicPr>
          <p:cNvPr id="15" name="Tijdelijke aanduiding voor inhoud 14" descr="Afbeelding met buiten, teken, gebouw, straat&#10;&#10;Automatisch gegenereerde beschrijving">
            <a:extLst>
              <a:ext uri="{FF2B5EF4-FFF2-40B4-BE49-F238E27FC236}">
                <a16:creationId xmlns:a16="http://schemas.microsoft.com/office/drawing/2014/main" id="{6E0CE637-94A2-4ADB-8E0C-3AD51CB481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7341" y="0"/>
            <a:ext cx="5157318" cy="6876424"/>
          </a:xfrm>
        </p:spPr>
      </p:pic>
    </p:spTree>
    <p:extLst>
      <p:ext uri="{BB962C8B-B14F-4D97-AF65-F5344CB8AC3E}">
        <p14:creationId xmlns:p14="http://schemas.microsoft.com/office/powerpoint/2010/main" val="394793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39558FB-726E-4C7D-9CBD-B4F82F597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440" y="1188442"/>
            <a:ext cx="9815119" cy="5401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Ik geloof in God de Vader, de Almachtige, Schepper van de hemel en de aarde. 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En in Jezus Christus, zijn eniggeboren Zoon, </a:t>
            </a:r>
          </a:p>
          <a:p>
            <a:pPr marL="0" indent="0">
              <a:buNone/>
            </a:pPr>
            <a:r>
              <a:rPr lang="nl-NL" sz="3200" dirty="0"/>
              <a:t>onze Here; 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die ontvangen is van de Heilige Geest, </a:t>
            </a:r>
          </a:p>
          <a:p>
            <a:pPr marL="0" indent="0">
              <a:buNone/>
            </a:pPr>
            <a:r>
              <a:rPr lang="nl-NL" sz="3200" dirty="0"/>
              <a:t>geboren uit de maagd Maria; </a:t>
            </a:r>
          </a:p>
        </p:txBody>
      </p:sp>
    </p:spTree>
    <p:extLst>
      <p:ext uri="{BB962C8B-B14F-4D97-AF65-F5344CB8AC3E}">
        <p14:creationId xmlns:p14="http://schemas.microsoft.com/office/powerpoint/2010/main" val="4037539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B986B8-69A7-412F-B3EB-4BE4832CD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39558FB-726E-4C7D-9CBD-B4F82F597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68" y="1063017"/>
            <a:ext cx="9902063" cy="52790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3200" dirty="0"/>
              <a:t>die geleden heeft onder Pontius Pilatus, </a:t>
            </a:r>
          </a:p>
          <a:p>
            <a:pPr marL="0" indent="0">
              <a:buNone/>
            </a:pPr>
            <a:r>
              <a:rPr lang="nl-NL" sz="3200" dirty="0"/>
              <a:t>is gekruisigd, gestorven, en begraven, neergedaald in de hel;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op de derde dag opgestaan uit de doden; 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opgevaren naar de hemel, en zit aan de rechterhand van God de Almachtige Vader; 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vandaar zal Hij komen om te oordelen de levenden en de doden. 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508909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B986B8-69A7-412F-B3EB-4BE4832CD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39558FB-726E-4C7D-9CBD-B4F82F597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257" y="1053081"/>
            <a:ext cx="8946541" cy="5209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Ik geloof in de Heilige Geest. 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Ik geloof een heilige, algemene, christelijke kerk, de gemeenschap der heiligen; 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vergeving van de zonden; </a:t>
            </a:r>
          </a:p>
          <a:p>
            <a:pPr marL="0" indent="0">
              <a:buNone/>
            </a:pPr>
            <a:r>
              <a:rPr lang="nl-NL" sz="3200" dirty="0"/>
              <a:t>opstanding van het vlees; </a:t>
            </a:r>
          </a:p>
          <a:p>
            <a:pPr marL="0" indent="0">
              <a:buNone/>
            </a:pPr>
            <a:r>
              <a:rPr lang="nl-NL" sz="3200" dirty="0"/>
              <a:t>en een eeuwig leven.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88335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139</Words>
  <Application>Microsoft Office PowerPoint</Application>
  <PresentationFormat>Breedbeeld</PresentationFormat>
  <Paragraphs>22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</dc:creator>
  <cp:lastModifiedBy>Cornelis Hamstra</cp:lastModifiedBy>
  <cp:revision>162</cp:revision>
  <cp:lastPrinted>2020-05-31T06:46:29Z</cp:lastPrinted>
  <dcterms:created xsi:type="dcterms:W3CDTF">2015-03-31T12:55:01Z</dcterms:created>
  <dcterms:modified xsi:type="dcterms:W3CDTF">2020-07-24T09:01:42Z</dcterms:modified>
</cp:coreProperties>
</file>