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8"/>
  </p:handoutMasterIdLst>
  <p:sldIdLst>
    <p:sldId id="319" r:id="rId2"/>
    <p:sldId id="320" r:id="rId3"/>
    <p:sldId id="315" r:id="rId4"/>
    <p:sldId id="296" r:id="rId5"/>
    <p:sldId id="316" r:id="rId6"/>
    <p:sldId id="317" r:id="rId7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0DCB5-BABE-4104-AC15-42E1192EC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Tijdelijke aanduiding voor inhoud 6" descr="Afbeelding met gebouw, buiten, baksteen, voorzijde&#10;&#10;Automatisch gegenereerde beschrijving">
            <a:extLst>
              <a:ext uri="{FF2B5EF4-FFF2-40B4-BE49-F238E27FC236}">
                <a16:creationId xmlns:a16="http://schemas.microsoft.com/office/drawing/2014/main" id="{36556005-522E-479B-924B-BCB29B86A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2996" y="0"/>
            <a:ext cx="5146007" cy="6861344"/>
          </a:xfrm>
        </p:spPr>
      </p:pic>
    </p:spTree>
    <p:extLst>
      <p:ext uri="{BB962C8B-B14F-4D97-AF65-F5344CB8AC3E}">
        <p14:creationId xmlns:p14="http://schemas.microsoft.com/office/powerpoint/2010/main" val="39479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986B8-69A7-412F-B3EB-4BE4832C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Jezus</a:t>
            </a:r>
            <a:r>
              <a:rPr lang="en-GB" dirty="0"/>
              <a:t> is </a:t>
            </a:r>
            <a:r>
              <a:rPr lang="en-GB" dirty="0" err="1"/>
              <a:t>hét</a:t>
            </a:r>
            <a:r>
              <a:rPr lang="en-GB" dirty="0"/>
              <a:t> </a:t>
            </a:r>
            <a:r>
              <a:rPr lang="en-GB" dirty="0" err="1"/>
              <a:t>beeld</a:t>
            </a:r>
            <a:r>
              <a:rPr lang="en-GB" dirty="0"/>
              <a:t> van God</a:t>
            </a:r>
            <a:endParaRPr lang="LID4096" dirty="0"/>
          </a:p>
        </p:txBody>
      </p:sp>
      <p:pic>
        <p:nvPicPr>
          <p:cNvPr id="1026" name="Picture 2" descr="Waarom is God onzichtbaar? - EO.nl/Bijbel">
            <a:extLst>
              <a:ext uri="{FF2B5EF4-FFF2-40B4-BE49-F238E27FC236}">
                <a16:creationId xmlns:a16="http://schemas.microsoft.com/office/drawing/2014/main" id="{D3A8EFDE-F727-483A-A928-0AEEECDE68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3" y="1676443"/>
            <a:ext cx="6382326" cy="45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Hij</a:t>
            </a:r>
            <a:r>
              <a:rPr lang="en-GB" dirty="0"/>
              <a:t> </a:t>
            </a:r>
            <a:r>
              <a:rPr lang="en-GB" dirty="0" err="1"/>
              <a:t>bepaalt</a:t>
            </a:r>
            <a:r>
              <a:rPr lang="en-GB" dirty="0"/>
              <a:t> </a:t>
            </a: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geschiedenis</a:t>
            </a:r>
            <a:endParaRPr lang="LID4096" dirty="0"/>
          </a:p>
        </p:txBody>
      </p:sp>
      <p:pic>
        <p:nvPicPr>
          <p:cNvPr id="7" name="Tijdelijke aanduiding voor inhoud 6" descr="Afbeelding met gebouw, buiten, straat, voorzijde&#10;&#10;Automatisch gegenereerde beschrijving">
            <a:extLst>
              <a:ext uri="{FF2B5EF4-FFF2-40B4-BE49-F238E27FC236}">
                <a16:creationId xmlns:a16="http://schemas.microsoft.com/office/drawing/2014/main" id="{05E22324-13B2-45AB-A31C-E5D4C7E48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467" y="1562643"/>
            <a:ext cx="7099066" cy="5073684"/>
          </a:xfrm>
        </p:spPr>
      </p:pic>
    </p:spTree>
    <p:extLst>
      <p:ext uri="{BB962C8B-B14F-4D97-AF65-F5344CB8AC3E}">
        <p14:creationId xmlns:p14="http://schemas.microsoft.com/office/powerpoint/2010/main" val="370473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Hij</a:t>
            </a:r>
            <a:r>
              <a:rPr lang="en-GB" dirty="0"/>
              <a:t> </a:t>
            </a:r>
            <a:r>
              <a:rPr lang="en-GB" dirty="0" err="1"/>
              <a:t>bepaalt</a:t>
            </a:r>
            <a:r>
              <a:rPr lang="en-GB" dirty="0"/>
              <a:t> </a:t>
            </a: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toekomst</a:t>
            </a:r>
            <a:endParaRPr lang="nl-NL" dirty="0"/>
          </a:p>
        </p:txBody>
      </p:sp>
      <p:pic>
        <p:nvPicPr>
          <p:cNvPr id="6" name="Tijdelijke aanduiding voor inhoud 5" descr="Afbeelding met klein, zitten, bloem, voedsel&#10;&#10;Automatisch gegenereerde beschrijving">
            <a:extLst>
              <a:ext uri="{FF2B5EF4-FFF2-40B4-BE49-F238E27FC236}">
                <a16:creationId xmlns:a16="http://schemas.microsoft.com/office/drawing/2014/main" id="{08BA7EA4-B02E-48F5-B636-A2B577C63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0" y="1836362"/>
            <a:ext cx="8107724" cy="4562262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5DF4D-F679-416D-898B-2322DD57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wij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beeld</a:t>
            </a:r>
            <a:r>
              <a:rPr lang="en-GB" dirty="0"/>
              <a:t> van Hem</a:t>
            </a:r>
            <a:endParaRPr lang="LID4096" dirty="0"/>
          </a:p>
        </p:txBody>
      </p:sp>
      <p:pic>
        <p:nvPicPr>
          <p:cNvPr id="5" name="Afbeelding 4" descr="Afbeelding met zitten, kijken, gebouw, oud&#10;&#10;Automatisch gegenereerde beschrijving">
            <a:extLst>
              <a:ext uri="{FF2B5EF4-FFF2-40B4-BE49-F238E27FC236}">
                <a16:creationId xmlns:a16="http://schemas.microsoft.com/office/drawing/2014/main" id="{BF9C2D3E-19F8-452E-85E9-2B229267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17" y="1571874"/>
            <a:ext cx="6714837" cy="47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D96FB-0FCF-4C73-92DC-2C161D6C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beeld</a:t>
            </a:r>
            <a:r>
              <a:rPr lang="en-GB" dirty="0"/>
              <a:t> !</a:t>
            </a:r>
            <a:endParaRPr lang="LID4096" dirty="0"/>
          </a:p>
        </p:txBody>
      </p:sp>
      <p:pic>
        <p:nvPicPr>
          <p:cNvPr id="6" name="Tijdelijke aanduiding voor inhoud 5" descr="Afbeelding met berg, natuur, buiten, gebouw&#10;&#10;Automatisch gegenereerde beschrijving">
            <a:extLst>
              <a:ext uri="{FF2B5EF4-FFF2-40B4-BE49-F238E27FC236}">
                <a16:creationId xmlns:a16="http://schemas.microsoft.com/office/drawing/2014/main" id="{EE3207B5-282A-430B-A4D2-7B2F55A27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146" y="1630106"/>
            <a:ext cx="7162764" cy="4775176"/>
          </a:xfrm>
        </p:spPr>
      </p:pic>
    </p:spTree>
    <p:extLst>
      <p:ext uri="{BB962C8B-B14F-4D97-AF65-F5344CB8AC3E}">
        <p14:creationId xmlns:p14="http://schemas.microsoft.com/office/powerpoint/2010/main" val="2214671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24</Words>
  <Application>Microsoft Office PowerPoint</Application>
  <PresentationFormat>Breedbeeld</PresentationFormat>
  <Paragraphs>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PowerPoint-presentatie</vt:lpstr>
      <vt:lpstr>Jezus is hét beeld van God</vt:lpstr>
      <vt:lpstr>Hij bepaalt onze geschiedenis</vt:lpstr>
      <vt:lpstr>Hij bepaalt onze toekomst</vt:lpstr>
      <vt:lpstr>En wij zijn beeld van Hem</vt:lpstr>
      <vt:lpstr>Wat een beeld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161</cp:revision>
  <cp:lastPrinted>2020-05-31T06:46:29Z</cp:lastPrinted>
  <dcterms:created xsi:type="dcterms:W3CDTF">2015-03-31T12:55:01Z</dcterms:created>
  <dcterms:modified xsi:type="dcterms:W3CDTF">2020-07-24T09:02:35Z</dcterms:modified>
</cp:coreProperties>
</file>