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7"/>
  </p:handoutMasterIdLst>
  <p:sldIdLst>
    <p:sldId id="321" r:id="rId2"/>
    <p:sldId id="322" r:id="rId3"/>
    <p:sldId id="315" r:id="rId4"/>
    <p:sldId id="296" r:id="rId5"/>
    <p:sldId id="323" r:id="rId6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e3vbjz7XeAhUDM-wKHZRIBZ8QjRx6BAgBEAU&amp;url=https%3A%2F%2Fwww.deviantart.com%2Fmcfit%2Fart%2FFill-My-Heart-101113257&amp;psig=AOvVaw342JwjStOjZULbZcN2Ou2c&amp;ust=15412451469786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7A932-AB07-449D-A497-6364C951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Liederen</a:t>
            </a:r>
            <a:r>
              <a:rPr lang="en-GB" dirty="0"/>
              <a:t> die </a:t>
            </a:r>
            <a:r>
              <a:rPr lang="en-GB" dirty="0" err="1"/>
              <a:t>vullen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57E12-81E6-4A2A-A59A-C57ADE210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08337"/>
            <a:ext cx="9292471" cy="4195481"/>
          </a:xfrm>
        </p:spPr>
        <p:txBody>
          <a:bodyPr>
            <a:normAutofit/>
          </a:bodyPr>
          <a:lstStyle/>
          <a:p>
            <a:r>
              <a:rPr lang="en-GB" sz="3600" dirty="0" err="1"/>
              <a:t>Liederendievullen</a:t>
            </a:r>
            <a:r>
              <a:rPr lang="en-GB" sz="3600" dirty="0"/>
              <a:t>@</a:t>
            </a:r>
          </a:p>
          <a:p>
            <a:pPr marL="0" indent="0">
              <a:buNone/>
            </a:pPr>
            <a:r>
              <a:rPr lang="en-GB" sz="3600" dirty="0"/>
              <a:t>koepelkerk.nl</a:t>
            </a:r>
          </a:p>
          <a:p>
            <a:r>
              <a:rPr lang="en-GB" sz="3600" dirty="0" err="1"/>
              <a:t>Hoogste</a:t>
            </a:r>
            <a:r>
              <a:rPr lang="en-GB" sz="3600" dirty="0"/>
              <a:t> lied (7 </a:t>
            </a:r>
            <a:r>
              <a:rPr lang="en-GB" sz="3600" dirty="0" err="1"/>
              <a:t>juni</a:t>
            </a:r>
            <a:r>
              <a:rPr lang="en-GB" sz="3600" dirty="0"/>
              <a:t>)</a:t>
            </a:r>
          </a:p>
          <a:p>
            <a:r>
              <a:rPr lang="en-GB" sz="3600" dirty="0" err="1"/>
              <a:t>Doorleefde</a:t>
            </a:r>
            <a:r>
              <a:rPr lang="en-GB" sz="3600" dirty="0"/>
              <a:t> </a:t>
            </a:r>
            <a:r>
              <a:rPr lang="en-GB" sz="3600" dirty="0" err="1"/>
              <a:t>jubel</a:t>
            </a:r>
            <a:r>
              <a:rPr lang="en-GB" sz="3600" dirty="0"/>
              <a:t> (14 </a:t>
            </a:r>
            <a:r>
              <a:rPr lang="en-GB" sz="3600" dirty="0" err="1"/>
              <a:t>juni</a:t>
            </a:r>
            <a:r>
              <a:rPr lang="en-GB" sz="3600" dirty="0"/>
              <a:t>)</a:t>
            </a:r>
          </a:p>
          <a:p>
            <a:r>
              <a:rPr lang="en-GB" sz="3600" dirty="0"/>
              <a:t>Oh… wat </a:t>
            </a:r>
            <a:r>
              <a:rPr lang="en-GB" sz="3600" dirty="0" err="1"/>
              <a:t>een</a:t>
            </a:r>
            <a:r>
              <a:rPr lang="en-GB" sz="3600" dirty="0"/>
              <a:t> God (21 </a:t>
            </a:r>
            <a:r>
              <a:rPr lang="en-GB" sz="3600" dirty="0" err="1"/>
              <a:t>juni</a:t>
            </a:r>
            <a:r>
              <a:rPr lang="en-GB" sz="3600" dirty="0"/>
              <a:t>)</a:t>
            </a:r>
            <a:endParaRPr lang="LID4096" sz="3600" dirty="0"/>
          </a:p>
        </p:txBody>
      </p:sp>
      <p:pic>
        <p:nvPicPr>
          <p:cNvPr id="4" name="Picture 2" descr="Afbeeldingsresultaat voor fill hart">
            <a:hlinkClick r:id="rId2"/>
            <a:extLst>
              <a:ext uri="{FF2B5EF4-FFF2-40B4-BE49-F238E27FC236}">
                <a16:creationId xmlns:a16="http://schemas.microsoft.com/office/drawing/2014/main" id="{B3537550-4B59-4863-944B-4B0C1B4E5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247" b="20282"/>
          <a:stretch/>
        </p:blipFill>
        <p:spPr bwMode="auto">
          <a:xfrm>
            <a:off x="7517128" y="1608491"/>
            <a:ext cx="4553527" cy="47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2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F9C7C-78EC-4B82-9963-E4980F5B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Door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warme</a:t>
            </a:r>
            <a:r>
              <a:rPr lang="en-GB" dirty="0"/>
              <a:t> </a:t>
            </a:r>
            <a:r>
              <a:rPr lang="en-GB" dirty="0" err="1"/>
              <a:t>wijsheid</a:t>
            </a:r>
            <a:endParaRPr lang="LID4096" dirty="0"/>
          </a:p>
        </p:txBody>
      </p:sp>
      <p:pic>
        <p:nvPicPr>
          <p:cNvPr id="9" name="Tijdelijke aanduiding voor inhoud 8" descr="Afbeelding met tekening&#10;&#10;Automatisch gegenereerde beschrijving">
            <a:extLst>
              <a:ext uri="{FF2B5EF4-FFF2-40B4-BE49-F238E27FC236}">
                <a16:creationId xmlns:a16="http://schemas.microsoft.com/office/drawing/2014/main" id="{371A0230-E20E-4D58-95E1-5BF32B29B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42" y="1670968"/>
            <a:ext cx="8033986" cy="4734314"/>
          </a:xfrm>
        </p:spPr>
      </p:pic>
    </p:spTree>
    <p:extLst>
      <p:ext uri="{BB962C8B-B14F-4D97-AF65-F5344CB8AC3E}">
        <p14:creationId xmlns:p14="http://schemas.microsoft.com/office/powerpoint/2010/main" val="383579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onbegrijpelijke</a:t>
            </a:r>
            <a:r>
              <a:rPr lang="en-GB" dirty="0"/>
              <a:t> plan</a:t>
            </a:r>
            <a:endParaRPr lang="LID4096" dirty="0"/>
          </a:p>
        </p:txBody>
      </p:sp>
      <p:pic>
        <p:nvPicPr>
          <p:cNvPr id="5" name="Tijdelijke aanduiding voor inhoud 4" descr="Afbeelding met binnen, persoon, zitten, venster&#10;&#10;Automatisch gegenereerde beschrijving">
            <a:extLst>
              <a:ext uri="{FF2B5EF4-FFF2-40B4-BE49-F238E27FC236}">
                <a16:creationId xmlns:a16="http://schemas.microsoft.com/office/drawing/2014/main" id="{D4D4258F-7ED5-4158-AA53-9B7A68FE4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313" y="1853248"/>
            <a:ext cx="6951373" cy="4634248"/>
          </a:xfr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Eren wij onze schepper</a:t>
            </a:r>
            <a:endParaRPr lang="nl-NL" dirty="0"/>
          </a:p>
        </p:txBody>
      </p:sp>
      <p:pic>
        <p:nvPicPr>
          <p:cNvPr id="26" name="Tijdelijke aanduiding voor inhoud 25" descr="Afbeelding met natuur, berg, man&#10;&#10;Automatisch gegenereerde beschrijving">
            <a:extLst>
              <a:ext uri="{FF2B5EF4-FFF2-40B4-BE49-F238E27FC236}">
                <a16:creationId xmlns:a16="http://schemas.microsoft.com/office/drawing/2014/main" id="{B091FC92-362E-48BB-8B61-35DD41963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479" y="1599407"/>
            <a:ext cx="5258593" cy="5258593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5E828-5F95-4DB1-9003-A1D1B897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5929A-21EB-45E9-953F-E9468A1D2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4029055" cy="4195481"/>
          </a:xfrm>
        </p:spPr>
        <p:txBody>
          <a:bodyPr>
            <a:normAutofit/>
          </a:bodyPr>
          <a:lstStyle/>
          <a:p>
            <a:r>
              <a:rPr lang="en-GB" sz="3600" dirty="0"/>
              <a:t>Door </a:t>
            </a:r>
            <a:r>
              <a:rPr lang="en-GB" sz="3600" dirty="0" err="1"/>
              <a:t>Zijn</a:t>
            </a:r>
            <a:r>
              <a:rPr lang="en-GB" sz="3600" dirty="0"/>
              <a:t> </a:t>
            </a:r>
            <a:r>
              <a:rPr lang="en-GB" sz="3600" dirty="0" err="1"/>
              <a:t>warme</a:t>
            </a:r>
            <a:r>
              <a:rPr lang="en-GB" sz="3600" dirty="0"/>
              <a:t> </a:t>
            </a:r>
            <a:r>
              <a:rPr lang="en-GB" sz="3600" dirty="0" err="1"/>
              <a:t>wijsheid</a:t>
            </a:r>
            <a:endParaRPr lang="en-GB" sz="3600" dirty="0"/>
          </a:p>
          <a:p>
            <a:r>
              <a:rPr lang="en-GB" sz="3600" dirty="0" err="1"/>
              <a:t>En</a:t>
            </a:r>
            <a:r>
              <a:rPr lang="en-GB" sz="3600" dirty="0"/>
              <a:t> door </a:t>
            </a:r>
            <a:r>
              <a:rPr lang="en-GB" sz="3600" dirty="0" err="1"/>
              <a:t>Zijn</a:t>
            </a:r>
            <a:r>
              <a:rPr lang="en-GB" sz="3600" dirty="0"/>
              <a:t> </a:t>
            </a:r>
            <a:r>
              <a:rPr lang="en-GB" sz="3600" dirty="0" err="1"/>
              <a:t>onbegrijpelijke</a:t>
            </a:r>
            <a:r>
              <a:rPr lang="en-GB" sz="3600" dirty="0"/>
              <a:t> plan</a:t>
            </a:r>
          </a:p>
          <a:p>
            <a:r>
              <a:rPr lang="en-GB" sz="3600" dirty="0" err="1"/>
              <a:t>Eren</a:t>
            </a:r>
            <a:r>
              <a:rPr lang="en-GB" sz="3600" dirty="0"/>
              <a:t> </a:t>
            </a:r>
            <a:r>
              <a:rPr lang="en-GB" sz="3600" dirty="0" err="1"/>
              <a:t>wij</a:t>
            </a:r>
            <a:r>
              <a:rPr lang="en-GB" sz="3600" dirty="0"/>
              <a:t> </a:t>
            </a:r>
            <a:r>
              <a:rPr lang="en-GB" sz="3600" dirty="0" err="1"/>
              <a:t>onze</a:t>
            </a:r>
            <a:r>
              <a:rPr lang="en-GB" sz="3600" dirty="0"/>
              <a:t> </a:t>
            </a:r>
            <a:r>
              <a:rPr lang="en-GB" sz="3600" dirty="0" err="1"/>
              <a:t>schepper</a:t>
            </a:r>
            <a:endParaRPr lang="LID4096" sz="3600" dirty="0"/>
          </a:p>
        </p:txBody>
      </p:sp>
      <p:pic>
        <p:nvPicPr>
          <p:cNvPr id="5" name="Afbeelding 4" descr="Afbeelding met buiten, water, natuur, meer&#10;&#10;Automatisch gegenereerde beschrijving">
            <a:extLst>
              <a:ext uri="{FF2B5EF4-FFF2-40B4-BE49-F238E27FC236}">
                <a16:creationId xmlns:a16="http://schemas.microsoft.com/office/drawing/2014/main" id="{CD1A4E0F-832A-456A-878D-40F8284B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852" y="1348510"/>
            <a:ext cx="7345987" cy="55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0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54</Words>
  <Application>Microsoft Office PowerPoint</Application>
  <PresentationFormat>Breedbeeld</PresentationFormat>
  <Paragraphs>12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Liederen die vullen</vt:lpstr>
      <vt:lpstr>Door Zijn warme wijsheid</vt:lpstr>
      <vt:lpstr>En Zijn onbegrijpelijke plan</vt:lpstr>
      <vt:lpstr>Eren wij onze schepper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159</cp:revision>
  <cp:lastPrinted>2020-05-31T06:46:29Z</cp:lastPrinted>
  <dcterms:created xsi:type="dcterms:W3CDTF">2015-03-31T12:55:01Z</dcterms:created>
  <dcterms:modified xsi:type="dcterms:W3CDTF">2020-06-19T10:57:49Z</dcterms:modified>
</cp:coreProperties>
</file>