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8"/>
  </p:handoutMasterIdLst>
  <p:sldIdLst>
    <p:sldId id="321" r:id="rId2"/>
    <p:sldId id="319" r:id="rId3"/>
    <p:sldId id="315" r:id="rId4"/>
    <p:sldId id="296" r:id="rId5"/>
    <p:sldId id="316" r:id="rId6"/>
    <p:sldId id="317" r:id="rId7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11-6-2020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je3vbjz7XeAhUDM-wKHZRIBZ8QjRx6BAgBEAU&amp;url=https%3A%2F%2Fwww.deviantart.com%2Fmcfit%2Fart%2FFill-My-Heart-101113257&amp;psig=AOvVaw342JwjStOjZULbZcN2Ou2c&amp;ust=15412451469786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7A932-AB07-449D-A497-6364C951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Liederen</a:t>
            </a:r>
            <a:r>
              <a:rPr lang="en-GB" dirty="0"/>
              <a:t> die </a:t>
            </a:r>
            <a:r>
              <a:rPr lang="en-GB" dirty="0" err="1"/>
              <a:t>vullen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D57E12-81E6-4A2A-A59A-C57ADE210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82" y="2052918"/>
            <a:ext cx="9292471" cy="4195481"/>
          </a:xfrm>
        </p:spPr>
        <p:txBody>
          <a:bodyPr>
            <a:normAutofit/>
          </a:bodyPr>
          <a:lstStyle/>
          <a:p>
            <a:r>
              <a:rPr lang="en-GB" sz="4000" dirty="0" err="1"/>
              <a:t>Liederendievullen</a:t>
            </a:r>
            <a:r>
              <a:rPr lang="en-GB" sz="4000" dirty="0"/>
              <a:t>@</a:t>
            </a:r>
          </a:p>
          <a:p>
            <a:pPr marL="0" indent="0">
              <a:buNone/>
            </a:pPr>
            <a:r>
              <a:rPr lang="en-GB" sz="4000" dirty="0"/>
              <a:t>koepelkerk.nl</a:t>
            </a:r>
          </a:p>
          <a:p>
            <a:r>
              <a:rPr lang="en-GB" sz="4000" dirty="0" err="1"/>
              <a:t>Hoogste</a:t>
            </a:r>
            <a:r>
              <a:rPr lang="en-GB" sz="4000" dirty="0"/>
              <a:t> lied (7 </a:t>
            </a:r>
            <a:r>
              <a:rPr lang="en-GB" sz="4000" dirty="0" err="1"/>
              <a:t>juni</a:t>
            </a:r>
            <a:r>
              <a:rPr lang="en-GB" sz="4000" dirty="0"/>
              <a:t>)</a:t>
            </a:r>
          </a:p>
          <a:p>
            <a:r>
              <a:rPr lang="en-GB" sz="4000" dirty="0" err="1"/>
              <a:t>Doorleefde</a:t>
            </a:r>
            <a:r>
              <a:rPr lang="en-GB" sz="4000" dirty="0"/>
              <a:t> </a:t>
            </a:r>
            <a:r>
              <a:rPr lang="en-GB" sz="4000" dirty="0" err="1"/>
              <a:t>jubel</a:t>
            </a:r>
            <a:r>
              <a:rPr lang="en-GB" sz="4000" dirty="0"/>
              <a:t> (14 </a:t>
            </a:r>
            <a:r>
              <a:rPr lang="en-GB" sz="4000" dirty="0" err="1"/>
              <a:t>juni</a:t>
            </a:r>
            <a:r>
              <a:rPr lang="en-GB" sz="4000" dirty="0"/>
              <a:t>)</a:t>
            </a:r>
            <a:endParaRPr lang="LID4096" sz="4000" dirty="0"/>
          </a:p>
        </p:txBody>
      </p:sp>
      <p:pic>
        <p:nvPicPr>
          <p:cNvPr id="4" name="Picture 2" descr="Afbeeldingsresultaat voor fill hart">
            <a:hlinkClick r:id="rId2"/>
            <a:extLst>
              <a:ext uri="{FF2B5EF4-FFF2-40B4-BE49-F238E27FC236}">
                <a16:creationId xmlns:a16="http://schemas.microsoft.com/office/drawing/2014/main" id="{B3537550-4B59-4863-944B-4B0C1B4E5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247" b="20282"/>
          <a:stretch/>
        </p:blipFill>
        <p:spPr bwMode="auto">
          <a:xfrm>
            <a:off x="7517128" y="1608491"/>
            <a:ext cx="4553527" cy="47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42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0DCB5-BABE-4104-AC15-42E1192EC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Tijdelijke aanduiding voor inhoud 5" descr="Afbeelding met zonsondergang, zon, rook, geel&#10;&#10;Automatisch gegenereerde beschrijving">
            <a:extLst>
              <a:ext uri="{FF2B5EF4-FFF2-40B4-BE49-F238E27FC236}">
                <a16:creationId xmlns:a16="http://schemas.microsoft.com/office/drawing/2014/main" id="{4C0B33A6-2DA4-4863-878B-553FBBF50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479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E9376-C8CB-4472-A91A-44926B93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Onder</a:t>
            </a:r>
            <a:r>
              <a:rPr lang="en-GB" dirty="0"/>
              <a:t> de </a:t>
            </a:r>
            <a:r>
              <a:rPr lang="en-GB" dirty="0" err="1"/>
              <a:t>indruk</a:t>
            </a:r>
            <a:endParaRPr lang="LID4096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5ED691-D6F2-4F0F-9242-915128C9A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840" y="2246585"/>
            <a:ext cx="5186651" cy="3729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“Want </a:t>
            </a:r>
            <a:r>
              <a:rPr lang="en-GB" sz="3600" dirty="0" err="1"/>
              <a:t>er</a:t>
            </a:r>
            <a:r>
              <a:rPr lang="en-GB" sz="3600" dirty="0"/>
              <a:t> is </a:t>
            </a:r>
            <a:r>
              <a:rPr lang="en-GB" sz="3600" dirty="0" err="1"/>
              <a:t>niemand</a:t>
            </a:r>
            <a:r>
              <a:rPr lang="en-GB" sz="3600" dirty="0"/>
              <a:t> </a:t>
            </a:r>
            <a:r>
              <a:rPr lang="en-GB" sz="3600" dirty="0" err="1"/>
              <a:t>onder</a:t>
            </a:r>
            <a:r>
              <a:rPr lang="en-GB" sz="3600" dirty="0"/>
              <a:t> de </a:t>
            </a:r>
            <a:r>
              <a:rPr lang="en-GB" sz="3600" dirty="0" err="1"/>
              <a:t>schepselen</a:t>
            </a:r>
            <a:r>
              <a:rPr lang="en-GB" sz="3600" dirty="0"/>
              <a:t> in de </a:t>
            </a:r>
            <a:r>
              <a:rPr lang="en-GB" sz="3600" dirty="0" err="1"/>
              <a:t>hemel</a:t>
            </a:r>
            <a:r>
              <a:rPr lang="en-GB" sz="3600" dirty="0"/>
              <a:t> of op </a:t>
            </a:r>
            <a:r>
              <a:rPr lang="en-GB" sz="3600" dirty="0" err="1"/>
              <a:t>aarde</a:t>
            </a:r>
            <a:r>
              <a:rPr lang="en-GB" sz="3600" dirty="0"/>
              <a:t> die </a:t>
            </a:r>
            <a:r>
              <a:rPr lang="en-GB" sz="3600" dirty="0" err="1"/>
              <a:t>ons</a:t>
            </a:r>
            <a:r>
              <a:rPr lang="en-GB" sz="3600" dirty="0"/>
              <a:t> </a:t>
            </a:r>
            <a:r>
              <a:rPr lang="en-GB" sz="3600" dirty="0" err="1"/>
              <a:t>meer</a:t>
            </a:r>
            <a:r>
              <a:rPr lang="en-GB" sz="3600" dirty="0"/>
              <a:t> </a:t>
            </a:r>
            <a:r>
              <a:rPr lang="en-GB" sz="3600" dirty="0" err="1"/>
              <a:t>liefheeft</a:t>
            </a:r>
            <a:r>
              <a:rPr lang="en-GB" sz="3600" dirty="0"/>
              <a:t> dan </a:t>
            </a:r>
            <a:r>
              <a:rPr lang="en-GB" sz="3600" dirty="0" err="1"/>
              <a:t>Jezus</a:t>
            </a:r>
            <a:r>
              <a:rPr lang="en-GB" sz="3600" dirty="0"/>
              <a:t> Christus …”</a:t>
            </a:r>
            <a:endParaRPr lang="LID4096" sz="3600" dirty="0"/>
          </a:p>
        </p:txBody>
      </p:sp>
      <p:pic>
        <p:nvPicPr>
          <p:cNvPr id="8" name="Afbeelding 7" descr="Afbeelding met berg, natuur, buiten, gras&#10;&#10;Automatisch gegenereerde beschrijving">
            <a:extLst>
              <a:ext uri="{FF2B5EF4-FFF2-40B4-BE49-F238E27FC236}">
                <a16:creationId xmlns:a16="http://schemas.microsoft.com/office/drawing/2014/main" id="{57ED175D-F673-4002-AFA3-F4A59C7A1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855" y="2246585"/>
            <a:ext cx="4841798" cy="36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3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Midden in de </a:t>
            </a:r>
            <a:r>
              <a:rPr lang="en-GB" dirty="0" err="1"/>
              <a:t>moeite</a:t>
            </a:r>
            <a:endParaRPr lang="nl-NL" dirty="0"/>
          </a:p>
        </p:txBody>
      </p:sp>
      <p:pic>
        <p:nvPicPr>
          <p:cNvPr id="12" name="Tijdelijke aanduiding voor inhoud 11" descr="Afbeelding met buiten, giraf, water, staand&#10;&#10;Automatisch gegenereerde beschrijving">
            <a:extLst>
              <a:ext uri="{FF2B5EF4-FFF2-40B4-BE49-F238E27FC236}">
                <a16:creationId xmlns:a16="http://schemas.microsoft.com/office/drawing/2014/main" id="{0D3065B2-4A36-485B-AAC4-E6C73809D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550" y="1596812"/>
            <a:ext cx="7462086" cy="4974724"/>
          </a:xfrm>
        </p:spPr>
      </p:pic>
    </p:spTree>
    <p:extLst>
      <p:ext uri="{BB962C8B-B14F-4D97-AF65-F5344CB8AC3E}">
        <p14:creationId xmlns:p14="http://schemas.microsoft.com/office/powerpoint/2010/main" val="160614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5DF4D-F679-416D-898B-2322DD57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Jubel</a:t>
            </a:r>
            <a:r>
              <a:rPr lang="en-GB" dirty="0"/>
              <a:t> </a:t>
            </a:r>
            <a:r>
              <a:rPr lang="en-GB" dirty="0" err="1"/>
              <a:t>ik</a:t>
            </a:r>
            <a:r>
              <a:rPr lang="en-GB" dirty="0"/>
              <a:t> het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God</a:t>
            </a:r>
            <a:endParaRPr lang="LID4096" dirty="0"/>
          </a:p>
        </p:txBody>
      </p:sp>
      <p:pic>
        <p:nvPicPr>
          <p:cNvPr id="4" name="Afbeelding 3" descr="Afbeelding met gebouw, buiten, tekst, zitten&#10;&#10;Automatisch gegenereerde beschrijving">
            <a:extLst>
              <a:ext uri="{FF2B5EF4-FFF2-40B4-BE49-F238E27FC236}">
                <a16:creationId xmlns:a16="http://schemas.microsoft.com/office/drawing/2014/main" id="{24FB27AC-7294-4711-87E6-1A2F5025F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5" y="1758596"/>
            <a:ext cx="8515928" cy="47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7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D96FB-0FCF-4C73-92DC-2C161D6C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7" name="Tijdelijke aanduiding voor inhoud 6" descr="Afbeelding met berg, buiten, rots, dier&#10;&#10;Automatisch gegenereerde beschrijving">
            <a:extLst>
              <a:ext uri="{FF2B5EF4-FFF2-40B4-BE49-F238E27FC236}">
                <a16:creationId xmlns:a16="http://schemas.microsoft.com/office/drawing/2014/main" id="{D3830627-268E-40F5-A0CA-D772312E9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14671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55</Words>
  <Application>Microsoft Office PowerPoint</Application>
  <PresentationFormat>Breedbeeld</PresentationFormat>
  <Paragraphs>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Liederen die vullen</vt:lpstr>
      <vt:lpstr>PowerPoint-presentatie</vt:lpstr>
      <vt:lpstr>Onder de indruk</vt:lpstr>
      <vt:lpstr>Midden in de moeite</vt:lpstr>
      <vt:lpstr>Jubel ik het uit voor God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157</cp:revision>
  <cp:lastPrinted>2020-05-31T06:46:29Z</cp:lastPrinted>
  <dcterms:created xsi:type="dcterms:W3CDTF">2015-03-31T12:55:01Z</dcterms:created>
  <dcterms:modified xsi:type="dcterms:W3CDTF">2020-06-12T11:41:55Z</dcterms:modified>
</cp:coreProperties>
</file>