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7"/>
  </p:handoutMasterIdLst>
  <p:sldIdLst>
    <p:sldId id="315" r:id="rId2"/>
    <p:sldId id="296" r:id="rId3"/>
    <p:sldId id="316" r:id="rId4"/>
    <p:sldId id="317" r:id="rId5"/>
    <p:sldId id="318" r:id="rId6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31-5-2020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Zing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mooiste</a:t>
            </a:r>
            <a:endParaRPr lang="LID4096" dirty="0"/>
          </a:p>
        </p:txBody>
      </p:sp>
      <p:pic>
        <p:nvPicPr>
          <p:cNvPr id="5" name="Tijdelijke aanduiding voor inhoud 4" descr="Afbeelding met poseren, geschilderd, groep, jong&#10;&#10;Automatisch gegenereerde beschrijving">
            <a:extLst>
              <a:ext uri="{FF2B5EF4-FFF2-40B4-BE49-F238E27FC236}">
                <a16:creationId xmlns:a16="http://schemas.microsoft.com/office/drawing/2014/main" id="{69395449-A5AC-41B2-88C4-726F52F33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145" y="1892846"/>
            <a:ext cx="4355811" cy="4355811"/>
          </a:xfrm>
        </p:spPr>
      </p:pic>
      <p:pic>
        <p:nvPicPr>
          <p:cNvPr id="7" name="Afbeelding 6" descr="Afbeelding met vrouw, haar, jong, vasthouden&#10;&#10;Automatisch gegenereerde beschrijving">
            <a:extLst>
              <a:ext uri="{FF2B5EF4-FFF2-40B4-BE49-F238E27FC236}">
                <a16:creationId xmlns:a16="http://schemas.microsoft.com/office/drawing/2014/main" id="{8D8A9ADD-FD8C-4FA6-B3CA-8E8D5073B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15" y="1853248"/>
            <a:ext cx="4355811" cy="43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3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Hij</a:t>
            </a:r>
            <a:r>
              <a:rPr lang="en-GB" dirty="0"/>
              <a:t>/</a:t>
            </a:r>
            <a:r>
              <a:rPr lang="en-GB" dirty="0" err="1"/>
              <a:t>zij</a:t>
            </a:r>
            <a:r>
              <a:rPr lang="en-GB" dirty="0"/>
              <a:t> is zo </a:t>
            </a:r>
            <a:r>
              <a:rPr lang="en-GB" dirty="0" err="1"/>
              <a:t>speciaal</a:t>
            </a:r>
            <a:endParaRPr lang="nl-NL" dirty="0"/>
          </a:p>
        </p:txBody>
      </p:sp>
      <p:pic>
        <p:nvPicPr>
          <p:cNvPr id="6" name="Tijdelijke aanduiding voor inhoud 5" descr="Afbeelding met persoon, man, staand, vasthouden&#10;&#10;Automatisch gegenereerde beschrijving">
            <a:extLst>
              <a:ext uri="{FF2B5EF4-FFF2-40B4-BE49-F238E27FC236}">
                <a16:creationId xmlns:a16="http://schemas.microsoft.com/office/drawing/2014/main" id="{554EE6A6-835D-4D4B-849F-32C4684DD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73" y="2096342"/>
            <a:ext cx="11212945" cy="3737649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5DF4D-F679-416D-898B-2322DD57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jullie</a:t>
            </a:r>
            <a:r>
              <a:rPr lang="en-GB" dirty="0"/>
              <a:t> </a:t>
            </a:r>
            <a:r>
              <a:rPr lang="en-GB" dirty="0" err="1"/>
              <a:t>horen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elkaar</a:t>
            </a:r>
            <a:endParaRPr lang="LID4096" dirty="0"/>
          </a:p>
        </p:txBody>
      </p:sp>
      <p:pic>
        <p:nvPicPr>
          <p:cNvPr id="8" name="Afbeelding 7" descr="Afbeelding met tatoeage&#10;&#10;Automatisch gegenereerde beschrijving">
            <a:extLst>
              <a:ext uri="{FF2B5EF4-FFF2-40B4-BE49-F238E27FC236}">
                <a16:creationId xmlns:a16="http://schemas.microsoft.com/office/drawing/2014/main" id="{3F28AC8E-4EC1-47BB-A6CB-410A2BED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7" y="1671879"/>
            <a:ext cx="5570290" cy="495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D96FB-0FCF-4C73-92DC-2C161D6C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 </a:t>
            </a:r>
            <a:r>
              <a:rPr lang="en-GB" dirty="0" err="1"/>
              <a:t>goddelijk</a:t>
            </a:r>
            <a:endParaRPr lang="LID4096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6F3EA94-25DA-43DE-8E85-8CF5B2781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963" y="1730689"/>
            <a:ext cx="8634403" cy="4878438"/>
          </a:xfrm>
        </p:spPr>
      </p:pic>
    </p:spTree>
    <p:extLst>
      <p:ext uri="{BB962C8B-B14F-4D97-AF65-F5344CB8AC3E}">
        <p14:creationId xmlns:p14="http://schemas.microsoft.com/office/powerpoint/2010/main" val="221467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E20DA-FBAE-4396-801C-DB9F31D7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Een</a:t>
            </a:r>
            <a:r>
              <a:rPr lang="en-GB" dirty="0"/>
              <a:t> lied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mooiste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585E66-2034-4411-BC49-FC53107B8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 Zing </a:t>
            </a:r>
            <a:r>
              <a:rPr lang="en-GB" sz="5400" dirty="0" err="1"/>
              <a:t>voor</a:t>
            </a:r>
            <a:r>
              <a:rPr lang="en-GB" sz="5400" dirty="0"/>
              <a:t> de </a:t>
            </a:r>
            <a:r>
              <a:rPr lang="en-GB" sz="5400" dirty="0" err="1"/>
              <a:t>mooiste</a:t>
            </a:r>
            <a:endParaRPr lang="en-GB" sz="5400" dirty="0"/>
          </a:p>
          <a:p>
            <a:r>
              <a:rPr lang="en-GB" sz="5400" dirty="0"/>
              <a:t> </a:t>
            </a:r>
            <a:r>
              <a:rPr lang="en-GB" sz="5400" dirty="0" err="1"/>
              <a:t>Hij</a:t>
            </a:r>
            <a:r>
              <a:rPr lang="en-GB" sz="5400" dirty="0"/>
              <a:t>/</a:t>
            </a:r>
            <a:r>
              <a:rPr lang="en-GB" sz="5400" dirty="0" err="1"/>
              <a:t>zij</a:t>
            </a:r>
            <a:r>
              <a:rPr lang="en-GB" sz="5400" dirty="0"/>
              <a:t> is zo special</a:t>
            </a:r>
          </a:p>
          <a:p>
            <a:r>
              <a:rPr lang="en-GB" sz="5400" dirty="0"/>
              <a:t> </a:t>
            </a:r>
            <a:r>
              <a:rPr lang="en-GB" sz="5400" dirty="0" err="1"/>
              <a:t>En</a:t>
            </a:r>
            <a:r>
              <a:rPr lang="en-GB" sz="5400" dirty="0"/>
              <a:t> </a:t>
            </a:r>
            <a:r>
              <a:rPr lang="en-GB" sz="5400" dirty="0" err="1"/>
              <a:t>jullie</a:t>
            </a:r>
            <a:r>
              <a:rPr lang="en-GB" sz="5400" dirty="0"/>
              <a:t> </a:t>
            </a:r>
            <a:r>
              <a:rPr lang="en-GB" sz="5400" dirty="0" err="1"/>
              <a:t>horen</a:t>
            </a:r>
            <a:r>
              <a:rPr lang="en-GB" sz="5400" dirty="0"/>
              <a:t> </a:t>
            </a:r>
            <a:r>
              <a:rPr lang="en-GB" sz="5400" dirty="0" err="1"/>
              <a:t>bij</a:t>
            </a:r>
            <a:r>
              <a:rPr lang="en-GB" sz="5400" dirty="0"/>
              <a:t> </a:t>
            </a:r>
            <a:r>
              <a:rPr lang="en-GB" sz="5400" dirty="0" err="1"/>
              <a:t>elkaar</a:t>
            </a:r>
            <a:endParaRPr lang="LID4096" sz="5400" dirty="0"/>
          </a:p>
        </p:txBody>
      </p:sp>
    </p:spTree>
    <p:extLst>
      <p:ext uri="{BB962C8B-B14F-4D97-AF65-F5344CB8AC3E}">
        <p14:creationId xmlns:p14="http://schemas.microsoft.com/office/powerpoint/2010/main" val="3222410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40</Words>
  <Application>Microsoft Office PowerPoint</Application>
  <PresentationFormat>Breedbeeld</PresentationFormat>
  <Paragraphs>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Zing voor de mooiste</vt:lpstr>
      <vt:lpstr>Hij/zij is zo speciaal</vt:lpstr>
      <vt:lpstr>En jullie horen bij elkaar</vt:lpstr>
      <vt:lpstr>Zo goddelijk</vt:lpstr>
      <vt:lpstr>Een lied voor de mooiste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152</cp:revision>
  <cp:lastPrinted>2020-05-31T06:46:29Z</cp:lastPrinted>
  <dcterms:created xsi:type="dcterms:W3CDTF">2015-03-31T12:55:01Z</dcterms:created>
  <dcterms:modified xsi:type="dcterms:W3CDTF">2020-06-04T17:01:51Z</dcterms:modified>
</cp:coreProperties>
</file>