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8"/>
  </p:handoutMasterIdLst>
  <p:sldIdLst>
    <p:sldId id="312" r:id="rId2"/>
    <p:sldId id="296" r:id="rId3"/>
    <p:sldId id="311" r:id="rId4"/>
    <p:sldId id="263" r:id="rId5"/>
    <p:sldId id="313" r:id="rId6"/>
    <p:sldId id="314" r:id="rId7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24-5-2020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e3vbjz7XeAhUDM-wKHZRIBZ8QjRx6BAgBEAU&amp;url=https%3A%2F%2Fwww.deviantart.com%2Fmcfit%2Fart%2FFill-My-Heart-101113257&amp;psig=AOvVaw342JwjStOjZULbZcN2Ou2c&amp;ust=154124514697868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738E3-D6E8-428D-93CF-FE50E853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Tijdelijke aanduiding voor inhoud 5" descr="Afbeelding met tafel, voedsel, bord, koffie&#10;&#10;Automatisch gegenereerde beschrijving">
            <a:extLst>
              <a:ext uri="{FF2B5EF4-FFF2-40B4-BE49-F238E27FC236}">
                <a16:creationId xmlns:a16="http://schemas.microsoft.com/office/drawing/2014/main" id="{B94F2868-0264-4ECA-8A07-7EEB5FA33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978" y="324422"/>
            <a:ext cx="6080860" cy="6080860"/>
          </a:xfrm>
        </p:spPr>
      </p:pic>
    </p:spTree>
    <p:extLst>
      <p:ext uri="{BB962C8B-B14F-4D97-AF65-F5344CB8AC3E}">
        <p14:creationId xmlns:p14="http://schemas.microsoft.com/office/powerpoint/2010/main" val="275454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Onder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invloed</a:t>
            </a:r>
            <a:endParaRPr lang="nl-NL" dirty="0"/>
          </a:p>
        </p:txBody>
      </p:sp>
      <p:pic>
        <p:nvPicPr>
          <p:cNvPr id="11" name="Tijdelijke aanduiding voor inhoud 10" descr="Afbeelding met man, persoon, kijken, vasthouden&#10;&#10;Automatisch gegenereerde beschrijving">
            <a:extLst>
              <a:ext uri="{FF2B5EF4-FFF2-40B4-BE49-F238E27FC236}">
                <a16:creationId xmlns:a16="http://schemas.microsoft.com/office/drawing/2014/main" id="{38297B32-5CD8-42E9-8CA3-105F4F2C1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262910"/>
            <a:ext cx="10898014" cy="3632671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C6EDF-2F0F-4A0D-AF2E-74B90FAE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GB" dirty="0"/>
              <a:t>Zing je </a:t>
            </a:r>
            <a:r>
              <a:rPr lang="en-GB" dirty="0" err="1"/>
              <a:t>liederen</a:t>
            </a:r>
            <a:endParaRPr lang="LID4096" dirty="0"/>
          </a:p>
        </p:txBody>
      </p:sp>
      <p:pic>
        <p:nvPicPr>
          <p:cNvPr id="6" name="Tijdelijke aanduiding voor inhoud 5" descr="Afbeelding met buiten, persoon, man, water&#10;&#10;Automatisch gegenereerde beschrijving">
            <a:extLst>
              <a:ext uri="{FF2B5EF4-FFF2-40B4-BE49-F238E27FC236}">
                <a16:creationId xmlns:a16="http://schemas.microsoft.com/office/drawing/2014/main" id="{2017A0DE-CE8E-418D-B6A7-10A6E7E67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9286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176CB8-6843-46AA-8392-F40072DA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3570349" cy="380999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liederendievullen@koepelkerk.nl</a:t>
            </a:r>
          </a:p>
        </p:txBody>
      </p:sp>
    </p:spTree>
    <p:extLst>
      <p:ext uri="{BB962C8B-B14F-4D97-AF65-F5344CB8AC3E}">
        <p14:creationId xmlns:p14="http://schemas.microsoft.com/office/powerpoint/2010/main" val="300711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 </a:t>
            </a:r>
            <a:r>
              <a:rPr lang="en-US" dirty="0" err="1"/>
              <a:t>blijf</a:t>
            </a:r>
            <a:r>
              <a:rPr lang="en-US" dirty="0"/>
              <a:t> je </a:t>
            </a:r>
            <a:r>
              <a:rPr lang="en-US" dirty="0" err="1"/>
              <a:t>dankbaar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verbonden</a:t>
            </a:r>
            <a:endParaRPr lang="nl-NL" dirty="0"/>
          </a:p>
        </p:txBody>
      </p:sp>
      <p:pic>
        <p:nvPicPr>
          <p:cNvPr id="10" name="Tijdelijke aanduiding voor inhoud 9" descr="Afbeelding met container, glas, water, tafel&#10;&#10;Automatisch gegenereerde beschrijving">
            <a:extLst>
              <a:ext uri="{FF2B5EF4-FFF2-40B4-BE49-F238E27FC236}">
                <a16:creationId xmlns:a16="http://schemas.microsoft.com/office/drawing/2014/main" id="{618F3F7B-E1E9-49B2-BC04-CF7F60326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87" r="17732"/>
          <a:stretch/>
        </p:blipFill>
        <p:spPr>
          <a:xfrm>
            <a:off x="729672" y="1664712"/>
            <a:ext cx="4461163" cy="4809171"/>
          </a:xfrm>
        </p:spPr>
      </p:pic>
      <p:pic>
        <p:nvPicPr>
          <p:cNvPr id="12" name="Picture 2" descr="Afbeeldingsresultaat voor fill hart">
            <a:hlinkClick r:id="rId3"/>
            <a:extLst>
              <a:ext uri="{FF2B5EF4-FFF2-40B4-BE49-F238E27FC236}">
                <a16:creationId xmlns:a16="http://schemas.microsoft.com/office/drawing/2014/main" id="{2445E306-CF6E-4639-9BAE-1A71AC768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247" b="20282"/>
          <a:stretch/>
        </p:blipFill>
        <p:spPr bwMode="auto">
          <a:xfrm>
            <a:off x="6354617" y="1689472"/>
            <a:ext cx="4553527" cy="47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6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7551C-1B5D-40FB-A4F2-A8CFF833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10768FA-8FEE-46EA-9471-807EEDAA4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37382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gevuld, voedsel&#10;&#10;Automatisch gegenereerde beschrijving">
            <a:extLst>
              <a:ext uri="{FF2B5EF4-FFF2-40B4-BE49-F238E27FC236}">
                <a16:creationId xmlns:a16="http://schemas.microsoft.com/office/drawing/2014/main" id="{5FC4B8A6-89DD-4229-A243-0E963022B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2231" b="3499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B2A30E-4E4F-4D58-B512-1FEE9947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2EBACA-3BEA-4F5A-B055-2B56FF97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9312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‘</a:t>
            </a:r>
            <a:r>
              <a:rPr lang="en-GB" sz="4000" dirty="0" err="1"/>
              <a:t>Geneesmiddel</a:t>
            </a:r>
            <a:r>
              <a:rPr lang="en-GB" sz="4000" dirty="0"/>
              <a:t> tot </a:t>
            </a:r>
            <a:r>
              <a:rPr lang="en-GB" sz="4000" dirty="0" err="1"/>
              <a:t>onsterfelijkheid</a:t>
            </a:r>
            <a:r>
              <a:rPr lang="en-GB" sz="4000" dirty="0"/>
              <a:t>, </a:t>
            </a:r>
          </a:p>
          <a:p>
            <a:pPr marL="0" indent="0">
              <a:buNone/>
            </a:pPr>
            <a:r>
              <a:rPr lang="en-GB" sz="4000" dirty="0" err="1"/>
              <a:t>tegengif</a:t>
            </a:r>
            <a:r>
              <a:rPr lang="en-GB" sz="4000" dirty="0"/>
              <a:t> </a:t>
            </a:r>
            <a:r>
              <a:rPr lang="en-GB" sz="4000" dirty="0" err="1"/>
              <a:t>tegen</a:t>
            </a:r>
            <a:r>
              <a:rPr lang="en-GB" sz="4000" dirty="0"/>
              <a:t> de </a:t>
            </a:r>
            <a:r>
              <a:rPr lang="en-GB" sz="4000" dirty="0" err="1"/>
              <a:t>dood</a:t>
            </a:r>
            <a:r>
              <a:rPr lang="en-GB" sz="4000" dirty="0"/>
              <a:t>.’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	- Ignatius van Lyon (ca 40-113 </a:t>
            </a:r>
            <a:r>
              <a:rPr lang="en-GB" sz="3600" dirty="0" err="1"/>
              <a:t>na</a:t>
            </a:r>
            <a:r>
              <a:rPr lang="en-GB" sz="3600" dirty="0"/>
              <a:t> Chr.)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00258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38</Words>
  <Application>Microsoft Office PowerPoint</Application>
  <PresentationFormat>Breedbeeld</PresentationFormat>
  <Paragraphs>10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PowerPoint-presentatie</vt:lpstr>
      <vt:lpstr>Onder Zijn invloed</vt:lpstr>
      <vt:lpstr>Zing je liederen</vt:lpstr>
      <vt:lpstr>Zo blijf je dankbaar en verbonden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146</cp:revision>
  <cp:lastPrinted>2020-05-24T06:38:52Z</cp:lastPrinted>
  <dcterms:created xsi:type="dcterms:W3CDTF">2015-03-31T12:55:01Z</dcterms:created>
  <dcterms:modified xsi:type="dcterms:W3CDTF">2020-05-28T09:48:50Z</dcterms:modified>
</cp:coreProperties>
</file>