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19" r:id="rId1"/>
  </p:sldMasterIdLst>
  <p:handoutMasterIdLst>
    <p:handoutMasterId r:id="rId7"/>
  </p:handoutMasterIdLst>
  <p:sldIdLst>
    <p:sldId id="312" r:id="rId2"/>
    <p:sldId id="296" r:id="rId3"/>
    <p:sldId id="311" r:id="rId4"/>
    <p:sldId id="263" r:id="rId5"/>
    <p:sldId id="307" r:id="rId6"/>
  </p:sldIdLst>
  <p:sldSz cx="12192000" cy="6858000"/>
  <p:notesSz cx="6877050" cy="100028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95725" y="0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089DAD-6250-4AC7-81D1-4615DD3A1FC2}" type="datetimeFigureOut">
              <a:rPr lang="nl-NL" smtClean="0"/>
              <a:t>17-5-2020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95725" y="9501188"/>
            <a:ext cx="2979738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DF3B28-6EC6-47E9-B4D9-2CA6916AB2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39633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301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76708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98920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4578231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427410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505214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44479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3256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37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589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892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4106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6344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081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3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4179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7150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en.wikipedia.org/wiki/Mahatma_Gandhi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C738E3-D6E8-428D-93CF-FE50E8531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ID4096"/>
          </a:p>
        </p:txBody>
      </p:sp>
      <p:pic>
        <p:nvPicPr>
          <p:cNvPr id="8" name="Tijdelijke aanduiding voor inhoud 7" descr="Afbeelding met persoon, gelijkmatig, buiten, man&#10;&#10;Automatisch gegenereerde beschrijving">
            <a:extLst>
              <a:ext uri="{FF2B5EF4-FFF2-40B4-BE49-F238E27FC236}">
                <a16:creationId xmlns:a16="http://schemas.microsoft.com/office/drawing/2014/main" id="{3C8C0DE9-4E61-40C8-AA02-F21FF3B133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021" y="185867"/>
            <a:ext cx="9554902" cy="6367388"/>
          </a:xfrm>
        </p:spPr>
      </p:pic>
    </p:spTree>
    <p:extLst>
      <p:ext uri="{BB962C8B-B14F-4D97-AF65-F5344CB8AC3E}">
        <p14:creationId xmlns:p14="http://schemas.microsoft.com/office/powerpoint/2010/main" val="27545481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Zoek contact met God</a:t>
            </a:r>
            <a:endParaRPr lang="nl-NL" dirty="0"/>
          </a:p>
        </p:txBody>
      </p:sp>
      <p:pic>
        <p:nvPicPr>
          <p:cNvPr id="9" name="Picture 2" descr="https://upload.wikimedia.org/wikipedia/commons/d/d1/Portrait_Gandhi.jpg">
            <a:hlinkClick r:id="rId2"/>
            <a:extLst>
              <a:ext uri="{FF2B5EF4-FFF2-40B4-BE49-F238E27FC236}">
                <a16:creationId xmlns:a16="http://schemas.microsoft.com/office/drawing/2014/main" id="{523F8BA6-2FA2-44A8-AEB5-2CB5C822697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1" y="1998999"/>
            <a:ext cx="2793342" cy="4195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ijdelijke aanduiding voor inhoud 3">
            <a:extLst>
              <a:ext uri="{FF2B5EF4-FFF2-40B4-BE49-F238E27FC236}">
                <a16:creationId xmlns:a16="http://schemas.microsoft.com/office/drawing/2014/main" id="{F410DB7D-14C7-4F52-9E7F-8454EDACDE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0041" y="2486796"/>
            <a:ext cx="5602388" cy="3218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144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9C6EDF-2F0F-4A0D-AF2E-74B90FAEB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94663"/>
            <a:ext cx="9404723" cy="1400530"/>
          </a:xfrm>
        </p:spPr>
        <p:txBody>
          <a:bodyPr/>
          <a:lstStyle/>
          <a:p>
            <a:r>
              <a:rPr lang="en-GB" dirty="0"/>
              <a:t>Bid </a:t>
            </a:r>
            <a:r>
              <a:rPr lang="en-GB" dirty="0" err="1"/>
              <a:t>voor</a:t>
            </a:r>
            <a:r>
              <a:rPr lang="en-GB" dirty="0"/>
              <a:t> </a:t>
            </a:r>
            <a:r>
              <a:rPr lang="en-GB" dirty="0" err="1"/>
              <a:t>elkaar</a:t>
            </a:r>
            <a:endParaRPr lang="LID4096" dirty="0"/>
          </a:p>
        </p:txBody>
      </p:sp>
      <p:pic>
        <p:nvPicPr>
          <p:cNvPr id="12" name="Tijdelijke aanduiding voor inhoud 11" descr="Afbeelding met object, kaars, verlicht, donker&#10;&#10;Automatisch gegenereerde beschrijving">
            <a:extLst>
              <a:ext uri="{FF2B5EF4-FFF2-40B4-BE49-F238E27FC236}">
                <a16:creationId xmlns:a16="http://schemas.microsoft.com/office/drawing/2014/main" id="{80A939F6-4456-44B0-8431-690D946CA7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3384" y="1559894"/>
            <a:ext cx="6767728" cy="5074399"/>
          </a:xfrm>
        </p:spPr>
      </p:pic>
    </p:spTree>
    <p:extLst>
      <p:ext uri="{BB962C8B-B14F-4D97-AF65-F5344CB8AC3E}">
        <p14:creationId xmlns:p14="http://schemas.microsoft.com/office/powerpoint/2010/main" val="3007113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ontvang</a:t>
            </a:r>
            <a:r>
              <a:rPr lang="en-US" dirty="0"/>
              <a:t> </a:t>
            </a:r>
            <a:r>
              <a:rPr lang="en-US" dirty="0" err="1"/>
              <a:t>vrijmoedigheid</a:t>
            </a:r>
            <a:endParaRPr lang="nl-NL" dirty="0"/>
          </a:p>
        </p:txBody>
      </p:sp>
      <p:pic>
        <p:nvPicPr>
          <p:cNvPr id="14" name="Tijdelijke aanduiding voor inhoud 13">
            <a:extLst>
              <a:ext uri="{FF2B5EF4-FFF2-40B4-BE49-F238E27FC236}">
                <a16:creationId xmlns:a16="http://schemas.microsoft.com/office/drawing/2014/main" id="{02F3F9EB-1E05-4B25-B4A4-FEE02F42BD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4456" b="9163"/>
          <a:stretch/>
        </p:blipFill>
        <p:spPr>
          <a:xfrm>
            <a:off x="2224481" y="1513076"/>
            <a:ext cx="7743038" cy="5139825"/>
          </a:xfrm>
        </p:spPr>
      </p:pic>
    </p:spTree>
    <p:extLst>
      <p:ext uri="{BB962C8B-B14F-4D97-AF65-F5344CB8AC3E}">
        <p14:creationId xmlns:p14="http://schemas.microsoft.com/office/powerpoint/2010/main" val="571967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Dan ben je sterk in God</a:t>
            </a:r>
          </a:p>
        </p:txBody>
      </p:sp>
      <p:pic>
        <p:nvPicPr>
          <p:cNvPr id="10" name="Tijdelijke aanduiding voor inhoud 9" descr="Afbeelding met natuur&#10;&#10;Automatisch gegenereerde beschrijving">
            <a:extLst>
              <a:ext uri="{FF2B5EF4-FFF2-40B4-BE49-F238E27FC236}">
                <a16:creationId xmlns:a16="http://schemas.microsoft.com/office/drawing/2014/main" id="{149AE502-FBD4-4E60-A17B-B7012D113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7809"/>
          <a:stretch/>
        </p:blipFill>
        <p:spPr>
          <a:xfrm>
            <a:off x="646111" y="1385455"/>
            <a:ext cx="10798894" cy="5209309"/>
          </a:xfrm>
        </p:spPr>
      </p:pic>
    </p:spTree>
    <p:extLst>
      <p:ext uri="{BB962C8B-B14F-4D97-AF65-F5344CB8AC3E}">
        <p14:creationId xmlns:p14="http://schemas.microsoft.com/office/powerpoint/2010/main" val="3122691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16</Words>
  <Application>Microsoft Office PowerPoint</Application>
  <PresentationFormat>Breedbeeld</PresentationFormat>
  <Paragraphs>4</Paragraphs>
  <Slides>5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</vt:i4>
      </vt:variant>
    </vt:vector>
  </HeadingPairs>
  <TitlesOfParts>
    <vt:vector size="10" baseType="lpstr">
      <vt:lpstr>Arial</vt:lpstr>
      <vt:lpstr>Calibri</vt:lpstr>
      <vt:lpstr>Century Gothic</vt:lpstr>
      <vt:lpstr>Wingdings 3</vt:lpstr>
      <vt:lpstr>Ion</vt:lpstr>
      <vt:lpstr>PowerPoint-presentatie</vt:lpstr>
      <vt:lpstr>Zoek contact met God</vt:lpstr>
      <vt:lpstr>Bid voor elkaar</vt:lpstr>
      <vt:lpstr>En ontvang vrijmoedigheid</vt:lpstr>
      <vt:lpstr>Dan ben je sterk in God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Cornelis</dc:creator>
  <cp:lastModifiedBy>Cornelis Hamstra</cp:lastModifiedBy>
  <cp:revision>142</cp:revision>
  <cp:lastPrinted>2020-05-17T06:48:39Z</cp:lastPrinted>
  <dcterms:created xsi:type="dcterms:W3CDTF">2015-03-31T12:55:01Z</dcterms:created>
  <dcterms:modified xsi:type="dcterms:W3CDTF">2020-05-20T07:20:43Z</dcterms:modified>
</cp:coreProperties>
</file>