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8"/>
  </p:handoutMasterIdLst>
  <p:sldIdLst>
    <p:sldId id="312" r:id="rId2"/>
    <p:sldId id="263" r:id="rId3"/>
    <p:sldId id="311" r:id="rId4"/>
    <p:sldId id="296" r:id="rId5"/>
    <p:sldId id="307" r:id="rId6"/>
    <p:sldId id="313" r:id="rId7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17-5-2020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738E3-D6E8-428D-93CF-FE50E853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Tijdelijke aanduiding voor inhoud 6" descr="Afbeelding met groen, tafel&#10;&#10;Automatisch gegenereerde beschrijving">
            <a:extLst>
              <a:ext uri="{FF2B5EF4-FFF2-40B4-BE49-F238E27FC236}">
                <a16:creationId xmlns:a16="http://schemas.microsoft.com/office/drawing/2014/main" id="{F7E9C3EA-510D-4BCD-B2D1-4488E21AD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74" y="307162"/>
            <a:ext cx="7294800" cy="6243676"/>
          </a:xfrm>
        </p:spPr>
      </p:pic>
    </p:spTree>
    <p:extLst>
      <p:ext uri="{BB962C8B-B14F-4D97-AF65-F5344CB8AC3E}">
        <p14:creationId xmlns:p14="http://schemas.microsoft.com/office/powerpoint/2010/main" val="275454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mee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strijd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r="16449"/>
          <a:stretch/>
        </p:blipFill>
        <p:spPr>
          <a:xfrm>
            <a:off x="957167" y="2919369"/>
            <a:ext cx="4497471" cy="3358111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2919369"/>
            <a:ext cx="4497470" cy="335811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89397" y="2172142"/>
            <a:ext cx="2337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Zo is het </a:t>
            </a:r>
            <a:r>
              <a:rPr lang="en-US" sz="2800" dirty="0" err="1"/>
              <a:t>niet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7529532" y="2172142"/>
            <a:ext cx="2337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Zo is het </a:t>
            </a:r>
            <a:r>
              <a:rPr lang="en-US" sz="2800" dirty="0" err="1"/>
              <a:t>wel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57196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C6EDF-2F0F-4A0D-AF2E-74B90FAE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94663"/>
            <a:ext cx="9404723" cy="1400530"/>
          </a:xfrm>
        </p:spPr>
        <p:txBody>
          <a:bodyPr/>
          <a:lstStyle/>
          <a:p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gericht</a:t>
            </a:r>
            <a:r>
              <a:rPr lang="en-GB" dirty="0"/>
              <a:t> </a:t>
            </a:r>
            <a:r>
              <a:rPr lang="en-GB" dirty="0" err="1"/>
              <a:t>tegen</a:t>
            </a:r>
            <a:r>
              <a:rPr lang="en-GB" dirty="0"/>
              <a:t> </a:t>
            </a:r>
            <a:r>
              <a:rPr lang="en-GB" dirty="0" err="1"/>
              <a:t>mensen</a:t>
            </a:r>
            <a:endParaRPr lang="LID4096" dirty="0"/>
          </a:p>
        </p:txBody>
      </p:sp>
      <p:pic>
        <p:nvPicPr>
          <p:cNvPr id="4" name="Tijdelijke aanduiding voor inhoud 6" descr="Afbeelding met buiten, persoon, weg, sport&#10;&#10;Automatisch gegenereerde beschrijving">
            <a:extLst>
              <a:ext uri="{FF2B5EF4-FFF2-40B4-BE49-F238E27FC236}">
                <a16:creationId xmlns:a16="http://schemas.microsoft.com/office/drawing/2014/main" id="{E1949BFF-811C-458B-A6EB-3A8B7078D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128" y="1714638"/>
            <a:ext cx="8229600" cy="4648699"/>
          </a:xfrm>
        </p:spPr>
      </p:pic>
    </p:spTree>
    <p:extLst>
      <p:ext uri="{BB962C8B-B14F-4D97-AF65-F5344CB8AC3E}">
        <p14:creationId xmlns:p14="http://schemas.microsoft.com/office/powerpoint/2010/main" val="300711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Dus</a:t>
            </a:r>
            <a:r>
              <a:rPr lang="en-GB" dirty="0"/>
              <a:t> doe je </a:t>
            </a:r>
            <a:r>
              <a:rPr lang="en-GB" dirty="0" err="1"/>
              <a:t>wapens</a:t>
            </a:r>
            <a:r>
              <a:rPr lang="en-GB" dirty="0"/>
              <a:t> </a:t>
            </a:r>
            <a:r>
              <a:rPr lang="en-GB" dirty="0" err="1"/>
              <a:t>aan</a:t>
            </a:r>
            <a:endParaRPr lang="nl-NL" dirty="0"/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B13CEF12-80DE-405F-AB0F-6BC255D77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67" y="1332571"/>
            <a:ext cx="7068962" cy="5301722"/>
          </a:xfrm>
        </p:spPr>
      </p:pic>
    </p:spTree>
    <p:extLst>
      <p:ext uri="{BB962C8B-B14F-4D97-AF65-F5344CB8AC3E}">
        <p14:creationId xmlns:p14="http://schemas.microsoft.com/office/powerpoint/2010/main" val="160614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Dus doe je wapens aan</a:t>
            </a:r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3E87D769-FC94-456D-A9B3-A5430702B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27" y="1374516"/>
            <a:ext cx="7035407" cy="5276556"/>
          </a:xfrm>
        </p:spPr>
      </p:pic>
    </p:spTree>
    <p:extLst>
      <p:ext uri="{BB962C8B-B14F-4D97-AF65-F5344CB8AC3E}">
        <p14:creationId xmlns:p14="http://schemas.microsoft.com/office/powerpoint/2010/main" val="312269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DDA90-9665-4783-BDD3-972EE232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win</a:t>
            </a:r>
            <a:endParaRPr lang="LID4096" dirty="0"/>
          </a:p>
        </p:txBody>
      </p:sp>
      <p:pic>
        <p:nvPicPr>
          <p:cNvPr id="5" name="Tijdelijke aanduiding voor inhoud 4" descr="Afbeelding met kleurrijk, straat&#10;&#10;Automatisch gegenereerde beschrijving">
            <a:extLst>
              <a:ext uri="{FF2B5EF4-FFF2-40B4-BE49-F238E27FC236}">
                <a16:creationId xmlns:a16="http://schemas.microsoft.com/office/drawing/2014/main" id="{ACAF34DE-3114-4709-8D60-8CBB26B12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4704"/>
          <a:stretch/>
        </p:blipFill>
        <p:spPr>
          <a:xfrm>
            <a:off x="1043311" y="1498455"/>
            <a:ext cx="10502578" cy="5053005"/>
          </a:xfrm>
        </p:spPr>
      </p:pic>
    </p:spTree>
    <p:extLst>
      <p:ext uri="{BB962C8B-B14F-4D97-AF65-F5344CB8AC3E}">
        <p14:creationId xmlns:p14="http://schemas.microsoft.com/office/powerpoint/2010/main" val="3047533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31</Words>
  <Application>Microsoft Office PowerPoint</Application>
  <PresentationFormat>Breedbeeld</PresentationFormat>
  <Paragraphs>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PowerPoint-presentatie</vt:lpstr>
      <vt:lpstr>Wij doen mee in een grote strijd</vt:lpstr>
      <vt:lpstr>Niet gericht tegen mensen</vt:lpstr>
      <vt:lpstr>Dus doe je wapens aan</vt:lpstr>
      <vt:lpstr>Dus doe je wapens aan</vt:lpstr>
      <vt:lpstr>En win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139</cp:revision>
  <cp:lastPrinted>2020-05-17T06:48:39Z</cp:lastPrinted>
  <dcterms:created xsi:type="dcterms:W3CDTF">2015-03-31T12:55:01Z</dcterms:created>
  <dcterms:modified xsi:type="dcterms:W3CDTF">2020-05-19T13:32:33Z</dcterms:modified>
</cp:coreProperties>
</file>