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57" r:id="rId6"/>
    <p:sldId id="260" r:id="rId7"/>
  </p:sldIdLst>
  <p:sldSz cx="9144000" cy="6858000" type="screen4x3"/>
  <p:notesSz cx="6858000" cy="9144000"/>
  <p:embeddedFontLst>
    <p:embeddedFont>
      <p:font typeface="Biryani Black" panose="00000A00000000000000" pitchFamily="2" charset="0"/>
      <p:bold r:id="rId8"/>
    </p:embeddedFont>
    <p:embeddedFont>
      <p:font typeface="Biryani SemiBold" panose="00000700000000000000" pitchFamily="2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Oswald" panose="02000303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A5D5D-BC52-49CF-9D3D-1198EB140AAF}" v="1" dt="2020-04-23T11:58:06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103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jan Bijzet" userId="07b5757e-bbc2-4e5c-8423-c744ad783607" providerId="ADAL" clId="{9922089B-9542-40CC-97FB-F07DB459F12B}"/>
    <pc:docChg chg="custSel modSld">
      <pc:chgData name="Gertjan Bijzet" userId="07b5757e-bbc2-4e5c-8423-c744ad783607" providerId="ADAL" clId="{9922089B-9542-40CC-97FB-F07DB459F12B}" dt="2020-04-23T11:58:08.496" v="129" actId="478"/>
      <pc:docMkLst>
        <pc:docMk/>
      </pc:docMkLst>
      <pc:sldChg chg="addSp delSp modSp mod">
        <pc:chgData name="Gertjan Bijzet" userId="07b5757e-bbc2-4e5c-8423-c744ad783607" providerId="ADAL" clId="{9922089B-9542-40CC-97FB-F07DB459F12B}" dt="2020-04-23T11:58:08.496" v="129" actId="478"/>
        <pc:sldMkLst>
          <pc:docMk/>
          <pc:sldMk cId="3381856296" sldId="257"/>
        </pc:sldMkLst>
        <pc:spChg chg="add del mod">
          <ac:chgData name="Gertjan Bijzet" userId="07b5757e-bbc2-4e5c-8423-c744ad783607" providerId="ADAL" clId="{9922089B-9542-40CC-97FB-F07DB459F12B}" dt="2020-04-23T11:58:08.496" v="129" actId="478"/>
          <ac:spMkLst>
            <pc:docMk/>
            <pc:sldMk cId="3381856296" sldId="257"/>
            <ac:spMk id="2" creationId="{102E5A57-CBC6-4579-ACDE-20927AFDF1B1}"/>
          </ac:spMkLst>
        </pc:spChg>
        <pc:spChg chg="mod">
          <ac:chgData name="Gertjan Bijzet" userId="07b5757e-bbc2-4e5c-8423-c744ad783607" providerId="ADAL" clId="{9922089B-9542-40CC-97FB-F07DB459F12B}" dt="2020-04-23T11:56:30.092" v="32" actId="20577"/>
          <ac:spMkLst>
            <pc:docMk/>
            <pc:sldMk cId="3381856296" sldId="257"/>
            <ac:spMk id="7" creationId="{C19E001C-B80A-4573-B60D-6725F9BA6B23}"/>
          </ac:spMkLst>
        </pc:spChg>
      </pc:sldChg>
      <pc:sldChg chg="modSp mod">
        <pc:chgData name="Gertjan Bijzet" userId="07b5757e-bbc2-4e5c-8423-c744ad783607" providerId="ADAL" clId="{9922089B-9542-40CC-97FB-F07DB459F12B}" dt="2020-04-23T11:57:51.234" v="127" actId="20577"/>
        <pc:sldMkLst>
          <pc:docMk/>
          <pc:sldMk cId="1357106108" sldId="260"/>
        </pc:sldMkLst>
        <pc:spChg chg="mod">
          <ac:chgData name="Gertjan Bijzet" userId="07b5757e-bbc2-4e5c-8423-c744ad783607" providerId="ADAL" clId="{9922089B-9542-40CC-97FB-F07DB459F12B}" dt="2020-04-23T11:57:51.234" v="127" actId="20577"/>
          <ac:spMkLst>
            <pc:docMk/>
            <pc:sldMk cId="1357106108" sldId="260"/>
            <ac:spMk id="7" creationId="{C19E001C-B80A-4573-B60D-6725F9BA6B23}"/>
          </ac:spMkLst>
        </pc:spChg>
      </pc:sldChg>
    </pc:docChg>
  </pc:docChgLst>
  <pc:docChgLst>
    <pc:chgData name="Gertjan Bijzet" userId="07b5757e-bbc2-4e5c-8423-c744ad783607" providerId="ADAL" clId="{8BAA5D5D-BC52-49CF-9D3D-1198EB140AAF}"/>
    <pc:docChg chg="undo custSel modSld">
      <pc:chgData name="Gertjan Bijzet" userId="07b5757e-bbc2-4e5c-8423-c744ad783607" providerId="ADAL" clId="{8BAA5D5D-BC52-49CF-9D3D-1198EB140AAF}" dt="2020-04-24T09:44:10.765" v="95" actId="20577"/>
      <pc:docMkLst>
        <pc:docMk/>
      </pc:docMkLst>
      <pc:sldChg chg="modSp mod">
        <pc:chgData name="Gertjan Bijzet" userId="07b5757e-bbc2-4e5c-8423-c744ad783607" providerId="ADAL" clId="{8BAA5D5D-BC52-49CF-9D3D-1198EB140AAF}" dt="2020-04-24T09:44:10.765" v="95" actId="20577"/>
        <pc:sldMkLst>
          <pc:docMk/>
          <pc:sldMk cId="3381856296" sldId="257"/>
        </pc:sldMkLst>
        <pc:spChg chg="mod">
          <ac:chgData name="Gertjan Bijzet" userId="07b5757e-bbc2-4e5c-8423-c744ad783607" providerId="ADAL" clId="{8BAA5D5D-BC52-49CF-9D3D-1198EB140AAF}" dt="2020-04-24T09:44:10.765" v="95" actId="20577"/>
          <ac:spMkLst>
            <pc:docMk/>
            <pc:sldMk cId="3381856296" sldId="257"/>
            <ac:spMk id="7" creationId="{C19E001C-B80A-4573-B60D-6725F9BA6B23}"/>
          </ac:spMkLst>
        </pc:spChg>
      </pc:sldChg>
      <pc:sldChg chg="modSp mod">
        <pc:chgData name="Gertjan Bijzet" userId="07b5757e-bbc2-4e5c-8423-c744ad783607" providerId="ADAL" clId="{8BAA5D5D-BC52-49CF-9D3D-1198EB140AAF}" dt="2020-04-23T12:30:18.164" v="66" actId="20577"/>
        <pc:sldMkLst>
          <pc:docMk/>
          <pc:sldMk cId="1357106108" sldId="260"/>
        </pc:sldMkLst>
        <pc:spChg chg="mod">
          <ac:chgData name="Gertjan Bijzet" userId="07b5757e-bbc2-4e5c-8423-c744ad783607" providerId="ADAL" clId="{8BAA5D5D-BC52-49CF-9D3D-1198EB140AAF}" dt="2020-04-23T12:30:18.164" v="66" actId="20577"/>
          <ac:spMkLst>
            <pc:docMk/>
            <pc:sldMk cId="1357106108" sldId="260"/>
            <ac:spMk id="7" creationId="{C19E001C-B80A-4573-B60D-6725F9BA6B23}"/>
          </ac:spMkLst>
        </pc:spChg>
        <pc:spChg chg="mod">
          <ac:chgData name="Gertjan Bijzet" userId="07b5757e-bbc2-4e5c-8423-c744ad783607" providerId="ADAL" clId="{8BAA5D5D-BC52-49CF-9D3D-1198EB140AAF}" dt="2020-04-23T12:29:33.963" v="2" actId="1076"/>
          <ac:spMkLst>
            <pc:docMk/>
            <pc:sldMk cId="1357106108" sldId="260"/>
            <ac:spMk id="11" creationId="{793ED3A0-A91C-4465-8D62-4E31B49E65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34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2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93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6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24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21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62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42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7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28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4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2166-F0CC-4EED-BC18-47B2A613B14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0A67-B80A-4FE6-896B-8D931D201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8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71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3A282D4-E752-4CEA-B2AB-947D8D3B5DAA}"/>
              </a:ext>
            </a:extLst>
          </p:cNvPr>
          <p:cNvSpPr txBox="1"/>
          <p:nvPr/>
        </p:nvSpPr>
        <p:spPr>
          <a:xfrm>
            <a:off x="535153" y="1382286"/>
            <a:ext cx="5921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Het coronavirus raakt sommige landen extra hard. Ziek worden betekent daar: geen zorg. Een </a:t>
            </a:r>
            <a:r>
              <a:rPr lang="nl-NL" sz="2000" dirty="0" err="1">
                <a:latin typeface="Biryani SemiBold" panose="00000700000000000000" pitchFamily="2" charset="0"/>
                <a:cs typeface="Biryani SemiBold" panose="00000700000000000000" pitchFamily="2" charset="0"/>
              </a:rPr>
              <a:t>lockdown</a:t>
            </a:r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 betekent: geen eten. </a:t>
            </a:r>
          </a:p>
          <a:p>
            <a:endParaRPr lang="nl-NL" sz="2000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Lokale kerken en christelijke organisaties bieden diaconale hulp:</a:t>
            </a:r>
          </a:p>
          <a:p>
            <a:endParaRPr lang="nl-NL" sz="2000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ze delen voedselpakketten uit,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ze geven hygiëne-/gezondheidsadvies,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ze voorzien in hulpmiddelen voor belangrijke medische zorg.</a:t>
            </a:r>
          </a:p>
          <a:p>
            <a:endParaRPr lang="nl-NL" sz="2000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r>
              <a:rPr lang="nl-NL" sz="2000" b="1" dirty="0">
                <a:latin typeface="Biryani Black" panose="00000A00000000000000" pitchFamily="2" charset="0"/>
                <a:cs typeface="Biryani Black" panose="00000A00000000000000" pitchFamily="2" charset="0"/>
              </a:rPr>
              <a:t>Hun hulp kan levensreddend zijn!</a:t>
            </a:r>
          </a:p>
        </p:txBody>
      </p:sp>
      <p:pic>
        <p:nvPicPr>
          <p:cNvPr id="3" name="Afbeelding 2" descr="Afbeelding met persoon, voedsel, tafel, taart&#10;&#10;Automatisch gegenereerde beschrijving">
            <a:extLst>
              <a:ext uri="{FF2B5EF4-FFF2-40B4-BE49-F238E27FC236}">
                <a16:creationId xmlns:a16="http://schemas.microsoft.com/office/drawing/2014/main" id="{26F6EE38-5715-42A3-ABEA-0AB574C14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0491" y="1382286"/>
            <a:ext cx="2238356" cy="2372228"/>
          </a:xfrm>
          <a:prstGeom prst="rect">
            <a:avLst/>
          </a:prstGeom>
        </p:spPr>
      </p:pic>
      <p:pic>
        <p:nvPicPr>
          <p:cNvPr id="6" name="Afbeelding 5" descr="Afbeelding met persoon, binnen, tafel, taart&#10;&#10;Automatisch gegenereerde beschrijving">
            <a:extLst>
              <a:ext uri="{FF2B5EF4-FFF2-40B4-BE49-F238E27FC236}">
                <a16:creationId xmlns:a16="http://schemas.microsoft.com/office/drawing/2014/main" id="{F6DA851D-005A-417A-A4C6-9FCA82B4EC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6"/>
          <a:stretch/>
        </p:blipFill>
        <p:spPr>
          <a:xfrm>
            <a:off x="6370491" y="3943093"/>
            <a:ext cx="2238356" cy="145623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9E001C-B80A-4573-B60D-6725F9BA6B23}"/>
              </a:ext>
            </a:extLst>
          </p:cNvPr>
          <p:cNvSpPr txBox="1"/>
          <p:nvPr/>
        </p:nvSpPr>
        <p:spPr>
          <a:xfrm>
            <a:off x="535153" y="450463"/>
            <a:ext cx="835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Oswald" panose="02000303000000000000" pitchFamily="2" charset="0"/>
                <a:cs typeface="Biryani SemiBold" panose="00000700000000000000" pitchFamily="2" charset="0"/>
              </a:rPr>
              <a:t>CORONA RAAKT MILJOENEN MENSEN</a:t>
            </a:r>
            <a:endParaRPr lang="nl-NL" sz="4400" b="1" dirty="0">
              <a:latin typeface="Oswald" panose="02000303000000000000" pitchFamily="2" charset="0"/>
              <a:cs typeface="Biryan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5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tuk, zwart, wit, hand&#10;&#10;Automatisch gegenereerde beschrijving">
            <a:extLst>
              <a:ext uri="{FF2B5EF4-FFF2-40B4-BE49-F238E27FC236}">
                <a16:creationId xmlns:a16="http://schemas.microsoft.com/office/drawing/2014/main" id="{23DF8BFC-5FD6-4787-8C04-09DB531F0E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255" y="1429932"/>
            <a:ext cx="2571751" cy="25717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9E001C-B80A-4573-B60D-6725F9BA6B23}"/>
              </a:ext>
            </a:extLst>
          </p:cNvPr>
          <p:cNvSpPr txBox="1"/>
          <p:nvPr/>
        </p:nvSpPr>
        <p:spPr>
          <a:xfrm>
            <a:off x="535153" y="450463"/>
            <a:ext cx="8048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latin typeface="Oswald" panose="02000303000000000000" pitchFamily="2" charset="0"/>
                <a:cs typeface="Biryani SemiBold" panose="00000700000000000000" pitchFamily="2" charset="0"/>
              </a:rPr>
              <a:t>HELP KERKEN OM HULP TE BIEDEN</a:t>
            </a:r>
            <a:endParaRPr lang="nl-NL" sz="4400" b="1" dirty="0">
              <a:latin typeface="Oswald" panose="02000303000000000000" pitchFamily="2" charset="0"/>
              <a:cs typeface="Biryani Black" panose="00000A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1119954-D004-4ACE-990D-04881BFDFAEB}"/>
              </a:ext>
            </a:extLst>
          </p:cNvPr>
          <p:cNvSpPr txBox="1"/>
          <p:nvPr/>
        </p:nvSpPr>
        <p:spPr>
          <a:xfrm>
            <a:off x="535153" y="1481711"/>
            <a:ext cx="40978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Scan de QR-code of geef via:</a:t>
            </a:r>
          </a:p>
          <a:p>
            <a:endParaRPr lang="nl-NL" sz="2000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r>
              <a:rPr lang="nl-NL" sz="2000" dirty="0">
                <a:latin typeface="Biryani Black" panose="00000A00000000000000" pitchFamily="2" charset="0"/>
                <a:cs typeface="Biryani Black" panose="00000A00000000000000" pitchFamily="2" charset="0"/>
              </a:rPr>
              <a:t>NL31 INGB 0000 3636 00 </a:t>
            </a:r>
          </a:p>
          <a:p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van </a:t>
            </a:r>
            <a:r>
              <a:rPr lang="nl-NL" sz="2000" dirty="0">
                <a:latin typeface="Biryani Black" panose="00000A00000000000000" pitchFamily="2" charset="0"/>
                <a:cs typeface="Biryani Black" panose="00000A00000000000000" pitchFamily="2" charset="0"/>
              </a:rPr>
              <a:t>Verre Naasten </a:t>
            </a:r>
          </a:p>
          <a:p>
            <a:r>
              <a:rPr lang="nl-NL" sz="2000" dirty="0">
                <a:latin typeface="Biryani SemiBold" panose="00000700000000000000" pitchFamily="2" charset="0"/>
                <a:cs typeface="Biryani SemiBold" panose="00000700000000000000" pitchFamily="2" charset="0"/>
              </a:rPr>
              <a:t>o.v.v. </a:t>
            </a:r>
            <a:r>
              <a:rPr lang="nl-NL" sz="2000" dirty="0">
                <a:latin typeface="Biryani Black" panose="00000A00000000000000" pitchFamily="2" charset="0"/>
                <a:cs typeface="Biryani Black" panose="00000A00000000000000" pitchFamily="2" charset="0"/>
              </a:rPr>
              <a:t>Noodhulp corona</a:t>
            </a:r>
          </a:p>
          <a:p>
            <a:endParaRPr lang="nl-NL" sz="1200" i="1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endParaRPr lang="nl-NL" sz="1200" i="1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endParaRPr lang="nl-NL" sz="1200" i="1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endParaRPr lang="nl-NL" sz="1200" i="1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endParaRPr lang="nl-NL" sz="1200" i="1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endParaRPr lang="nl-NL" sz="1200" i="1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endParaRPr lang="nl-NL" sz="1200" i="1" dirty="0">
              <a:latin typeface="Biryani SemiBold" panose="00000700000000000000" pitchFamily="2" charset="0"/>
              <a:cs typeface="Biryani SemiBold" panose="00000700000000000000" pitchFamily="2" charset="0"/>
            </a:endParaRPr>
          </a:p>
          <a:p>
            <a:r>
              <a:rPr lang="nl-NL" sz="1200" i="1" dirty="0">
                <a:latin typeface="Biryani SemiBold" panose="00000700000000000000" pitchFamily="2" charset="0"/>
                <a:cs typeface="Biryani SemiBold" panose="00000700000000000000" pitchFamily="2" charset="0"/>
              </a:rPr>
              <a:t>Kerkenhelpenkerken.nl is een initiatief van: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07B56A8-62C4-4305-B85E-7163E5E43B45}"/>
              </a:ext>
            </a:extLst>
          </p:cNvPr>
          <p:cNvSpPr/>
          <p:nvPr/>
        </p:nvSpPr>
        <p:spPr>
          <a:xfrm>
            <a:off x="5698255" y="1445974"/>
            <a:ext cx="2571751" cy="25237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BF78EA00-E55A-4621-93AA-562C6F0F7F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54" y="4667395"/>
            <a:ext cx="2219575" cy="801427"/>
          </a:xfrm>
          <a:prstGeom prst="rect">
            <a:avLst/>
          </a:prstGeom>
        </p:spPr>
      </p:pic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324EA266-1C00-49F2-A175-F43B2BA7B9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07" y="4605624"/>
            <a:ext cx="2076743" cy="924967"/>
          </a:xfrm>
          <a:prstGeom prst="rect">
            <a:avLst/>
          </a:prstGeom>
        </p:spPr>
      </p:pic>
      <p:pic>
        <p:nvPicPr>
          <p:cNvPr id="14" name="Afbeelding 13" descr="Afbeelding met tekening&#10;&#10;Automatisch gegenereerde beschrijving">
            <a:extLst>
              <a:ext uri="{FF2B5EF4-FFF2-40B4-BE49-F238E27FC236}">
                <a16:creationId xmlns:a16="http://schemas.microsoft.com/office/drawing/2014/main" id="{67FA06EE-B91B-403E-A34E-2FF7342E8F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428" y="4708146"/>
            <a:ext cx="2819401" cy="719922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793ED3A0-A91C-4465-8D62-4E31B49E65FB}"/>
              </a:ext>
            </a:extLst>
          </p:cNvPr>
          <p:cNvSpPr/>
          <p:nvPr/>
        </p:nvSpPr>
        <p:spPr>
          <a:xfrm>
            <a:off x="1231630" y="3280117"/>
            <a:ext cx="2704852" cy="558171"/>
          </a:xfrm>
          <a:prstGeom prst="roundRect">
            <a:avLst/>
          </a:prstGeom>
          <a:solidFill>
            <a:srgbClr val="00FFFF"/>
          </a:solidFill>
          <a:ln w="57150">
            <a:solidFill>
              <a:srgbClr val="FFF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3000" b="1" cap="all" dirty="0">
                <a:solidFill>
                  <a:schemeClr val="tx1"/>
                </a:solidFill>
                <a:latin typeface="Oswald" panose="02000303000000000000" pitchFamily="2" charset="0"/>
                <a:cs typeface="Biryani Black" panose="00000A00000000000000" pitchFamily="2" charset="0"/>
              </a:rPr>
              <a:t>Bid en geef!</a:t>
            </a:r>
            <a:endParaRPr lang="nl-NL" sz="3000" dirty="0">
              <a:latin typeface="Oswald" panose="02000303000000000000" pitchFamily="2" charset="0"/>
              <a:cs typeface="Biryani Black" panose="00000A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982DD0-ED36-4F1A-AC4E-A0379EF3ED5A}"/>
              </a:ext>
            </a:extLst>
          </p:cNvPr>
          <p:cNvSpPr txBox="1"/>
          <p:nvPr/>
        </p:nvSpPr>
        <p:spPr>
          <a:xfrm>
            <a:off x="3560142" y="5898502"/>
            <a:ext cx="5042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Biryani SemiBold" panose="00000700000000000000" pitchFamily="2" charset="0"/>
                <a:cs typeface="Biryani SemiBold" panose="00000700000000000000" pitchFamily="2" charset="0"/>
              </a:rPr>
              <a:t>Geven kan ook via:</a:t>
            </a:r>
          </a:p>
          <a:p>
            <a:r>
              <a:rPr lang="nl-NL" sz="2400" dirty="0">
                <a:latin typeface="Biryani Black" panose="00000A00000000000000" pitchFamily="2" charset="0"/>
                <a:cs typeface="Biryani Black" panose="00000A00000000000000" pitchFamily="2" charset="0"/>
              </a:rPr>
              <a:t>www.kerkenhelpenkerken.nl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571061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79E909AE27D4B9F28A749B69A195B" ma:contentTypeVersion="12" ma:contentTypeDescription="Een nieuw document maken." ma:contentTypeScope="" ma:versionID="3be13a7de9bb046bb93df74f4ee2a376">
  <xsd:schema xmlns:xsd="http://www.w3.org/2001/XMLSchema" xmlns:xs="http://www.w3.org/2001/XMLSchema" xmlns:p="http://schemas.microsoft.com/office/2006/metadata/properties" xmlns:ns2="82fe97f2-3c02-48a1-92eb-255c26b0ead4" xmlns:ns3="144abfe7-29d0-4652-a3d7-345c82767dbf" targetNamespace="http://schemas.microsoft.com/office/2006/metadata/properties" ma:root="true" ma:fieldsID="737d063096a53004e1fed0406685988b" ns2:_="" ns3:_="">
    <xsd:import namespace="82fe97f2-3c02-48a1-92eb-255c26b0ead4"/>
    <xsd:import namespace="144abfe7-29d0-4652-a3d7-345c82767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e97f2-3c02-48a1-92eb-255c26b0e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abfe7-29d0-4652-a3d7-345c82767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CC0D80-DE68-441C-A6BB-50144B25C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e97f2-3c02-48a1-92eb-255c26b0ead4"/>
    <ds:schemaRef ds:uri="144abfe7-29d0-4652-a3d7-345c82767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F11B01-3BDE-4E88-A5EE-979B4512D3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D8E759-4AA1-44DE-9864-02C0FA863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113</Words>
  <Application>Microsoft Office PowerPoint</Application>
  <PresentationFormat>Diavoorstelling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Biryani SemiBold</vt:lpstr>
      <vt:lpstr>Calibri Light</vt:lpstr>
      <vt:lpstr>Biryani Black</vt:lpstr>
      <vt:lpstr>Arial</vt:lpstr>
      <vt:lpstr>Calibri</vt:lpstr>
      <vt:lpstr>Oswald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Gertjan Bijzet</dc:creator>
  <cp:lastModifiedBy>Gertjan Bijzet</cp:lastModifiedBy>
  <cp:revision>4</cp:revision>
  <dcterms:created xsi:type="dcterms:W3CDTF">2020-04-21T07:45:02Z</dcterms:created>
  <dcterms:modified xsi:type="dcterms:W3CDTF">2020-04-24T09:44:14Z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0x01010096079E909AE27D4B9F28A749B69A195B</vt:lpwstr>
  </property>
</Properties>
</file>