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10" r:id="rId2"/>
    <p:sldId id="309" r:id="rId3"/>
    <p:sldId id="311" r:id="rId4"/>
    <p:sldId id="296" r:id="rId5"/>
    <p:sldId id="307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EC81A-6495-4E7C-A856-E4FDADB7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zitten, zwart, donker, teken&#10;&#10;Automatisch gegenereerde beschrijving">
            <a:extLst>
              <a:ext uri="{FF2B5EF4-FFF2-40B4-BE49-F238E27FC236}">
                <a16:creationId xmlns:a16="http://schemas.microsoft.com/office/drawing/2014/main" id="{B3865EED-5A9C-4709-8502-06BD71E5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" y="0"/>
            <a:ext cx="12182752" cy="6852603"/>
          </a:xfrm>
        </p:spPr>
      </p:pic>
    </p:spTree>
    <p:extLst>
      <p:ext uri="{BB962C8B-B14F-4D97-AF65-F5344CB8AC3E}">
        <p14:creationId xmlns:p14="http://schemas.microsoft.com/office/powerpoint/2010/main" val="407534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BC7CF-4C9D-4D1D-ADCA-E76DCDE7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</a:t>
            </a:r>
            <a:r>
              <a:rPr lang="en-GB" dirty="0"/>
              <a:t> in het </a:t>
            </a:r>
            <a:r>
              <a:rPr lang="en-GB" dirty="0" err="1"/>
              <a:t>licht</a:t>
            </a:r>
            <a:endParaRPr lang="LID4096" dirty="0"/>
          </a:p>
        </p:txBody>
      </p:sp>
      <p:pic>
        <p:nvPicPr>
          <p:cNvPr id="7" name="Tijdelijke aanduiding voor inhoud 6" descr="Afbeelding met persoon, man, zitten, laptop&#10;&#10;Automatisch gegenereerde beschrijving">
            <a:extLst>
              <a:ext uri="{FF2B5EF4-FFF2-40B4-BE49-F238E27FC236}">
                <a16:creationId xmlns:a16="http://schemas.microsoft.com/office/drawing/2014/main" id="{953F7D36-A1AE-498F-9F6E-9AE591078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39403"/>
            <a:ext cx="3665830" cy="5236900"/>
          </a:xfrm>
        </p:spPr>
      </p:pic>
      <p:pic>
        <p:nvPicPr>
          <p:cNvPr id="9" name="Afbeelding 8" descr="Afbeelding met man, stropdas, persoon, kostuum&#10;&#10;Automatisch gegenereerde beschrijving">
            <a:extLst>
              <a:ext uri="{FF2B5EF4-FFF2-40B4-BE49-F238E27FC236}">
                <a16:creationId xmlns:a16="http://schemas.microsoft.com/office/drawing/2014/main" id="{FE29005D-2C0C-44F2-88D4-BDA805D5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42" y="1439403"/>
            <a:ext cx="3491266" cy="52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6EDF-2F0F-4A0D-AF2E-74B90FAE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94663"/>
            <a:ext cx="9404723" cy="1400530"/>
          </a:xfrm>
        </p:spPr>
        <p:txBody>
          <a:bodyPr/>
          <a:lstStyle/>
          <a:p>
            <a:r>
              <a:rPr lang="en-GB" dirty="0" err="1"/>
              <a:t>Seks</a:t>
            </a:r>
            <a:r>
              <a:rPr lang="en-GB" dirty="0"/>
              <a:t> in het </a:t>
            </a:r>
            <a:r>
              <a:rPr lang="en-GB" dirty="0" err="1"/>
              <a:t>licht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91F6E-3723-41BB-9350-76522AB1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653451"/>
            <a:ext cx="8946541" cy="23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“Want alleen in dat licht kunnen goedheid, eerlijkheid en trouw groeien.” (vers 9 BGT) 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30071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Jouw</a:t>
            </a:r>
            <a:r>
              <a:rPr lang="en-GB" dirty="0"/>
              <a:t> </a:t>
            </a:r>
            <a:r>
              <a:rPr lang="en-GB" dirty="0" err="1"/>
              <a:t>taal</a:t>
            </a:r>
            <a:r>
              <a:rPr lang="en-GB" dirty="0"/>
              <a:t> in het </a:t>
            </a:r>
            <a:r>
              <a:rPr lang="en-GB" dirty="0" err="1"/>
              <a:t>licht</a:t>
            </a:r>
            <a:endParaRPr lang="nl-NL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7D0F7275-D47E-477C-82E4-EB06E144D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6" y="1660857"/>
            <a:ext cx="8442036" cy="4744425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Jouw taal in het licht</a:t>
            </a:r>
          </a:p>
        </p:txBody>
      </p:sp>
      <p:pic>
        <p:nvPicPr>
          <p:cNvPr id="6" name="Tijdelijke aanduiding voor inhoud 5" descr="Afbeelding met buiten, weg, persoon, gebouw&#10;&#10;Automatisch gegenereerde beschrijving">
            <a:extLst>
              <a:ext uri="{FF2B5EF4-FFF2-40B4-BE49-F238E27FC236}">
                <a16:creationId xmlns:a16="http://schemas.microsoft.com/office/drawing/2014/main" id="{D70C4337-AFC5-4FBE-B1BC-355CF9F7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071" y="1690282"/>
            <a:ext cx="8626763" cy="4852554"/>
          </a:xfrm>
        </p:spPr>
      </p:pic>
    </p:spTree>
    <p:extLst>
      <p:ext uri="{BB962C8B-B14F-4D97-AF65-F5344CB8AC3E}">
        <p14:creationId xmlns:p14="http://schemas.microsoft.com/office/powerpoint/2010/main" val="3122691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Seks in het licht</vt:lpstr>
      <vt:lpstr>Seks in het licht</vt:lpstr>
      <vt:lpstr>Jouw taal in het licht</vt:lpstr>
      <vt:lpstr>Jouw taal in het licht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137</cp:revision>
  <cp:lastPrinted>2020-05-03T06:47:12Z</cp:lastPrinted>
  <dcterms:created xsi:type="dcterms:W3CDTF">2015-03-31T12:55:01Z</dcterms:created>
  <dcterms:modified xsi:type="dcterms:W3CDTF">2020-05-15T13:52:47Z</dcterms:modified>
</cp:coreProperties>
</file>