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8"/>
  </p:handoutMasterIdLst>
  <p:sldIdLst>
    <p:sldId id="308" r:id="rId2"/>
    <p:sldId id="309" r:id="rId3"/>
    <p:sldId id="305" r:id="rId4"/>
    <p:sldId id="296" r:id="rId5"/>
    <p:sldId id="307" r:id="rId6"/>
    <p:sldId id="299" r:id="rId7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3-5-2020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AAA48-3E94-4D5F-BD84-0F961B17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reptiel, hagedis, dier, buiten&#10;&#10;Automatisch gegenereerde beschrijving">
            <a:extLst>
              <a:ext uri="{FF2B5EF4-FFF2-40B4-BE49-F238E27FC236}">
                <a16:creationId xmlns:a16="http://schemas.microsoft.com/office/drawing/2014/main" id="{501CB389-B176-4AE6-8BFA-200DD0ACA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0466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BC7CF-4C9D-4D1D-ADCA-E76DCDE7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verlicht</a:t>
            </a:r>
            <a:r>
              <a:rPr lang="en-GB" dirty="0"/>
              <a:t> </a:t>
            </a:r>
            <a:r>
              <a:rPr lang="en-GB" dirty="0" err="1"/>
              <a:t>denker</a:t>
            </a:r>
            <a:endParaRPr lang="LID4096" dirty="0"/>
          </a:p>
        </p:txBody>
      </p:sp>
      <p:pic>
        <p:nvPicPr>
          <p:cNvPr id="5" name="Tijdelijke aanduiding voor inhoud 4" descr="Afbeelding met klok&#10;&#10;Automatisch gegenereerde beschrijving">
            <a:extLst>
              <a:ext uri="{FF2B5EF4-FFF2-40B4-BE49-F238E27FC236}">
                <a16:creationId xmlns:a16="http://schemas.microsoft.com/office/drawing/2014/main" id="{9B9FCFAD-4540-4C16-BA9B-40971B267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424" y="1614406"/>
            <a:ext cx="7457245" cy="4971497"/>
          </a:xfrm>
        </p:spPr>
      </p:pic>
    </p:spTree>
    <p:extLst>
      <p:ext uri="{BB962C8B-B14F-4D97-AF65-F5344CB8AC3E}">
        <p14:creationId xmlns:p14="http://schemas.microsoft.com/office/powerpoint/2010/main" val="271486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F859B-3DBA-4DCC-BC25-8B6B09C8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Wees een verlicht denker</a:t>
            </a:r>
            <a:endParaRPr lang="LID4096" dirty="0"/>
          </a:p>
        </p:txBody>
      </p:sp>
      <p:pic>
        <p:nvPicPr>
          <p:cNvPr id="8" name="Tijdelijke aanduiding voor inhoud 7" descr="Afbeelding met tekst&#10;&#10;Automatisch gegenereerde beschrijving">
            <a:extLst>
              <a:ext uri="{FF2B5EF4-FFF2-40B4-BE49-F238E27FC236}">
                <a16:creationId xmlns:a16="http://schemas.microsoft.com/office/drawing/2014/main" id="{F9359553-CEF6-4B9B-9995-AA068C05F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12203921" cy="6858000"/>
          </a:xfrm>
        </p:spPr>
      </p:pic>
    </p:spTree>
    <p:extLst>
      <p:ext uri="{BB962C8B-B14F-4D97-AF65-F5344CB8AC3E}">
        <p14:creationId xmlns:p14="http://schemas.microsoft.com/office/powerpoint/2010/main" val="158446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</a:t>
            </a:r>
            <a:r>
              <a:rPr lang="en-GB" dirty="0" err="1"/>
              <a:t>nieuwe</a:t>
            </a:r>
            <a:r>
              <a:rPr lang="en-GB" dirty="0"/>
              <a:t> </a:t>
            </a:r>
            <a:r>
              <a:rPr lang="en-GB" dirty="0" err="1"/>
              <a:t>kleren</a:t>
            </a:r>
            <a:endParaRPr lang="nl-NL" dirty="0"/>
          </a:p>
        </p:txBody>
      </p:sp>
      <p:pic>
        <p:nvPicPr>
          <p:cNvPr id="6" name="Tijdelijke aanduiding voor inhoud 5" descr="Afbeelding met binnen, plafond, tafel, kamer&#10;&#10;Automatisch gegenereerde beschrijving">
            <a:extLst>
              <a:ext uri="{FF2B5EF4-FFF2-40B4-BE49-F238E27FC236}">
                <a16:creationId xmlns:a16="http://schemas.microsoft.com/office/drawing/2014/main" id="{0B4C0B61-6648-420F-BDC3-E9AD3B3CC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166" y="1260481"/>
            <a:ext cx="7332582" cy="5499437"/>
          </a:xfrm>
        </p:spPr>
      </p:pic>
    </p:spTree>
    <p:extLst>
      <p:ext uri="{BB962C8B-B14F-4D97-AF65-F5344CB8AC3E}">
        <p14:creationId xmlns:p14="http://schemas.microsoft.com/office/powerpoint/2010/main" val="160614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Waarin je eerlijk spreekt</a:t>
            </a: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1798AB9B-9F9B-4BC5-B6A1-4313DA834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184" y="1371276"/>
            <a:ext cx="7315632" cy="5486724"/>
          </a:xfrm>
        </p:spPr>
      </p:pic>
    </p:spTree>
    <p:extLst>
      <p:ext uri="{BB962C8B-B14F-4D97-AF65-F5344CB8AC3E}">
        <p14:creationId xmlns:p14="http://schemas.microsoft.com/office/powerpoint/2010/main" val="312269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zo Christus na-aapt</a:t>
            </a:r>
          </a:p>
        </p:txBody>
      </p:sp>
      <p:pic>
        <p:nvPicPr>
          <p:cNvPr id="11" name="Tijdelijke aanduiding voor inhoud 10" descr="Afbeelding met dier, zoogdier, zwart, zitten&#10;&#10;Automatisch gegenereerde beschrijving">
            <a:extLst>
              <a:ext uri="{FF2B5EF4-FFF2-40B4-BE49-F238E27FC236}">
                <a16:creationId xmlns:a16="http://schemas.microsoft.com/office/drawing/2014/main" id="{4671C8CA-BB09-4CF8-8B04-61600DC37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607" y="1853248"/>
            <a:ext cx="8002247" cy="5004580"/>
          </a:xfrm>
        </p:spPr>
      </p:pic>
    </p:spTree>
    <p:extLst>
      <p:ext uri="{BB962C8B-B14F-4D97-AF65-F5344CB8AC3E}">
        <p14:creationId xmlns:p14="http://schemas.microsoft.com/office/powerpoint/2010/main" val="3396159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19</Words>
  <Application>Microsoft Office PowerPoint</Application>
  <PresentationFormat>Breedbeeld</PresentationFormat>
  <Paragraphs>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PowerPoint-presentatie</vt:lpstr>
      <vt:lpstr>Wees een verlicht denker</vt:lpstr>
      <vt:lpstr>Wees een verlicht denker</vt:lpstr>
      <vt:lpstr>In nieuwe kleren</vt:lpstr>
      <vt:lpstr>Waarin je eerlijk spreekt</vt:lpstr>
      <vt:lpstr>En zo Christus na-aapt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134</cp:revision>
  <cp:lastPrinted>2020-05-03T06:47:12Z</cp:lastPrinted>
  <dcterms:created xsi:type="dcterms:W3CDTF">2015-03-31T12:55:01Z</dcterms:created>
  <dcterms:modified xsi:type="dcterms:W3CDTF">2020-05-08T11:54:02Z</dcterms:modified>
</cp:coreProperties>
</file>