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9" r:id="rId1"/>
  </p:sldMasterIdLst>
  <p:handoutMasterIdLst>
    <p:handoutMasterId r:id="rId10"/>
  </p:handoutMasterIdLst>
  <p:sldIdLst>
    <p:sldId id="303" r:id="rId2"/>
    <p:sldId id="304" r:id="rId3"/>
    <p:sldId id="305" r:id="rId4"/>
    <p:sldId id="296" r:id="rId5"/>
    <p:sldId id="307" r:id="rId6"/>
    <p:sldId id="299" r:id="rId7"/>
    <p:sldId id="298" r:id="rId8"/>
    <p:sldId id="306" r:id="rId9"/>
  </p:sldIdLst>
  <p:sldSz cx="12192000" cy="6858000"/>
  <p:notesSz cx="6877050" cy="10002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95725" y="0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89DAD-6250-4AC7-81D1-4615DD3A1FC2}" type="datetimeFigureOut">
              <a:rPr lang="nl-NL" smtClean="0"/>
              <a:t>1-5-2020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501188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95725" y="9501188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F3B28-6EC6-47E9-B4D9-2CA6916AB2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9633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301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76708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98920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457823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42741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50521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44479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325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374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589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892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410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344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43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081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383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179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7150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9CB116-1326-43D4-BF9B-CA700914E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5" name="Tijdelijke aanduiding voor inhoud 4" descr="Afbeelding met foto, man, stropdas, persoon&#10;&#10;Automatisch gegenereerde beschrijving">
            <a:extLst>
              <a:ext uri="{FF2B5EF4-FFF2-40B4-BE49-F238E27FC236}">
                <a16:creationId xmlns:a16="http://schemas.microsoft.com/office/drawing/2014/main" id="{16CEB55F-D295-4971-B230-D5268CFAAB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1405681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BCE3FD-B8E3-4949-9515-59F530BC2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5" name="Tijdelijke aanduiding voor inhoud 4" descr="Afbeelding met persoon, buiten, weg, mensen&#10;&#10;Automatisch gegenereerde beschrijving">
            <a:extLst>
              <a:ext uri="{FF2B5EF4-FFF2-40B4-BE49-F238E27FC236}">
                <a16:creationId xmlns:a16="http://schemas.microsoft.com/office/drawing/2014/main" id="{E181681C-D2D2-43C0-B24F-1EDF1D7F42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4258" y="219222"/>
            <a:ext cx="9404722" cy="6269815"/>
          </a:xfrm>
        </p:spPr>
      </p:pic>
    </p:spTree>
    <p:extLst>
      <p:ext uri="{BB962C8B-B14F-4D97-AF65-F5344CB8AC3E}">
        <p14:creationId xmlns:p14="http://schemas.microsoft.com/office/powerpoint/2010/main" val="357366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FF859B-3DBA-4DCC-BC25-8B6B09C8A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Onze huisgenoot</a:t>
            </a:r>
            <a:endParaRPr lang="LID4096" dirty="0"/>
          </a:p>
        </p:txBody>
      </p:sp>
      <p:pic>
        <p:nvPicPr>
          <p:cNvPr id="5" name="Tijdelijke aanduiding voor inhoud 4" descr="Afbeelding met bed, binnen, slaapkamer, hotel&#10;&#10;Automatisch gegenereerde beschrijving">
            <a:extLst>
              <a:ext uri="{FF2B5EF4-FFF2-40B4-BE49-F238E27FC236}">
                <a16:creationId xmlns:a16="http://schemas.microsoft.com/office/drawing/2014/main" id="{65E79D7E-16CC-440B-9372-C32416E9C3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8646" y="1634274"/>
            <a:ext cx="7150925" cy="4771008"/>
          </a:xfrm>
        </p:spPr>
      </p:pic>
    </p:spTree>
    <p:extLst>
      <p:ext uri="{BB962C8B-B14F-4D97-AF65-F5344CB8AC3E}">
        <p14:creationId xmlns:p14="http://schemas.microsoft.com/office/powerpoint/2010/main" val="1584462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Wil </a:t>
            </a:r>
            <a:r>
              <a:rPr lang="en-GB" dirty="0" err="1"/>
              <a:t>ons</a:t>
            </a:r>
            <a:r>
              <a:rPr lang="en-GB" dirty="0"/>
              <a:t> </a:t>
            </a:r>
            <a:r>
              <a:rPr lang="en-GB" dirty="0" err="1"/>
              <a:t>vullen</a:t>
            </a:r>
            <a:endParaRPr lang="nl-NL" dirty="0"/>
          </a:p>
        </p:txBody>
      </p:sp>
      <p:pic>
        <p:nvPicPr>
          <p:cNvPr id="7" name="Tijdelijke aanduiding voor inhoud 6" descr="Afbeelding met persoon, buiten, klein, vasthouden&#10;&#10;Automatisch gegenereerde beschrijving">
            <a:extLst>
              <a:ext uri="{FF2B5EF4-FFF2-40B4-BE49-F238E27FC236}">
                <a16:creationId xmlns:a16="http://schemas.microsoft.com/office/drawing/2014/main" id="{BC067FAE-7402-4E0B-B329-2C50BF3DF2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64001" y="1349412"/>
            <a:ext cx="3598551" cy="5352467"/>
          </a:xfrm>
        </p:spPr>
      </p:pic>
    </p:spTree>
    <p:extLst>
      <p:ext uri="{BB962C8B-B14F-4D97-AF65-F5344CB8AC3E}">
        <p14:creationId xmlns:p14="http://schemas.microsoft.com/office/powerpoint/2010/main" val="1606144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Met onmetelijke liefde</a:t>
            </a:r>
          </a:p>
        </p:txBody>
      </p:sp>
      <p:pic>
        <p:nvPicPr>
          <p:cNvPr id="7" name="Tijdelijke aanduiding voor inhoud 6" descr="Afbeelding met binnen, kamer, tafel, venster&#10;&#10;Automatisch gegenereerde beschrijving">
            <a:extLst>
              <a:ext uri="{FF2B5EF4-FFF2-40B4-BE49-F238E27FC236}">
                <a16:creationId xmlns:a16="http://schemas.microsoft.com/office/drawing/2014/main" id="{20D35462-BD93-4D64-85FC-12B84012D1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120" b="40155"/>
          <a:stretch/>
        </p:blipFill>
        <p:spPr>
          <a:xfrm>
            <a:off x="2707346" y="1707644"/>
            <a:ext cx="5908147" cy="4697638"/>
          </a:xfrm>
        </p:spPr>
      </p:pic>
    </p:spTree>
    <p:extLst>
      <p:ext uri="{BB962C8B-B14F-4D97-AF65-F5344CB8AC3E}">
        <p14:creationId xmlns:p14="http://schemas.microsoft.com/office/powerpoint/2010/main" val="3122691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Met onmetelijke liefde</a:t>
            </a:r>
          </a:p>
        </p:txBody>
      </p:sp>
      <p:pic>
        <p:nvPicPr>
          <p:cNvPr id="6" name="Tijdelijke aanduiding voor inhoud 4" descr="Afbeelding met water, natuur, gras, helling&#10;&#10;Automatisch gegenereerde beschrijving">
            <a:extLst>
              <a:ext uri="{FF2B5EF4-FFF2-40B4-BE49-F238E27FC236}">
                <a16:creationId xmlns:a16="http://schemas.microsoft.com/office/drawing/2014/main" id="{BD7C1C9A-47C0-4614-806E-0070761B78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2031" y="2003931"/>
            <a:ext cx="7143750" cy="3905250"/>
          </a:xfrm>
        </p:spPr>
      </p:pic>
    </p:spTree>
    <p:extLst>
      <p:ext uri="{BB962C8B-B14F-4D97-AF65-F5344CB8AC3E}">
        <p14:creationId xmlns:p14="http://schemas.microsoft.com/office/powerpoint/2010/main" val="3396159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Die we samen ontdekken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FEBA8E6A-CA12-4CEC-942C-B97308758C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604" t="13595" r="16603" b="12801"/>
          <a:stretch/>
        </p:blipFill>
        <p:spPr>
          <a:xfrm>
            <a:off x="1096190" y="1853248"/>
            <a:ext cx="3807503" cy="4195762"/>
          </a:xfrm>
          <a:prstGeom prst="rect">
            <a:avLst/>
          </a:prstGeom>
        </p:spPr>
      </p:pic>
      <p:pic>
        <p:nvPicPr>
          <p:cNvPr id="8" name="Tijdelijke aanduiding voor inhoud 4" descr="Afbeelding met dier, schapen, zoogdier, buiten&#10;&#10;Automatisch gegenereerde beschrijving">
            <a:extLst>
              <a:ext uri="{FF2B5EF4-FFF2-40B4-BE49-F238E27FC236}">
                <a16:creationId xmlns:a16="http://schemas.microsoft.com/office/drawing/2014/main" id="{AB326891-CB68-4D27-B0AB-93D85867D7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204" y="2192343"/>
            <a:ext cx="5856755" cy="351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706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DA40F7-FAA6-4A81-AC27-5F54EF5D1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Om God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eren</a:t>
            </a:r>
            <a:endParaRPr lang="LID4096" dirty="0"/>
          </a:p>
        </p:txBody>
      </p:sp>
      <p:pic>
        <p:nvPicPr>
          <p:cNvPr id="5" name="Tijdelijke aanduiding voor inhoud 4" descr="Afbeelding met buiten, gebouw, kerk, groot&#10;&#10;Automatisch gegenereerde beschrijving">
            <a:extLst>
              <a:ext uri="{FF2B5EF4-FFF2-40B4-BE49-F238E27FC236}">
                <a16:creationId xmlns:a16="http://schemas.microsoft.com/office/drawing/2014/main" id="{5B149B8E-12FE-4621-A08D-C34959CE75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7697" y="1484563"/>
            <a:ext cx="7616605" cy="5077737"/>
          </a:xfrm>
        </p:spPr>
      </p:pic>
    </p:spTree>
    <p:extLst>
      <p:ext uri="{BB962C8B-B14F-4D97-AF65-F5344CB8AC3E}">
        <p14:creationId xmlns:p14="http://schemas.microsoft.com/office/powerpoint/2010/main" val="15009619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19</Words>
  <Application>Microsoft Office PowerPoint</Application>
  <PresentationFormat>Breedbeeld</PresentationFormat>
  <Paragraphs>6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Wingdings 3</vt:lpstr>
      <vt:lpstr>Ion</vt:lpstr>
      <vt:lpstr>PowerPoint-presentatie</vt:lpstr>
      <vt:lpstr>PowerPoint-presentatie</vt:lpstr>
      <vt:lpstr>Onze huisgenoot</vt:lpstr>
      <vt:lpstr>Wil ons vullen</vt:lpstr>
      <vt:lpstr>Met onmetelijke liefde</vt:lpstr>
      <vt:lpstr>Met onmetelijke liefde</vt:lpstr>
      <vt:lpstr>Die we samen ontdekken</vt:lpstr>
      <vt:lpstr>Om God te eren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Cornelis</dc:creator>
  <cp:lastModifiedBy>Cornelis Hamstra</cp:lastModifiedBy>
  <cp:revision>130</cp:revision>
  <cp:lastPrinted>2018-11-08T09:01:14Z</cp:lastPrinted>
  <dcterms:created xsi:type="dcterms:W3CDTF">2015-03-31T12:55:01Z</dcterms:created>
  <dcterms:modified xsi:type="dcterms:W3CDTF">2020-05-01T09:39:38Z</dcterms:modified>
</cp:coreProperties>
</file>