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9"/>
  </p:handoutMasterIdLst>
  <p:sldIdLst>
    <p:sldId id="302" r:id="rId2"/>
    <p:sldId id="282" r:id="rId3"/>
    <p:sldId id="296" r:id="rId4"/>
    <p:sldId id="299" r:id="rId5"/>
    <p:sldId id="298" r:id="rId6"/>
    <p:sldId id="297" r:id="rId7"/>
    <p:sldId id="300" r:id="rId8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24-4-2020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7EA00-2F81-4F61-A60F-D7140254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us, weg, buiten, gebouw&#10;&#10;Automatisch gegenereerde beschrijving">
            <a:extLst>
              <a:ext uri="{FF2B5EF4-FFF2-40B4-BE49-F238E27FC236}">
                <a16:creationId xmlns:a16="http://schemas.microsoft.com/office/drawing/2014/main" id="{A8A56C54-B81F-4AB8-9C36-201130E6F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6687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 descr="Afbeelding met persoon, vasthouden, racket, rood&#10;&#10;Automatisch gegenereerde beschrijving">
            <a:extLst>
              <a:ext uri="{FF2B5EF4-FFF2-40B4-BE49-F238E27FC236}">
                <a16:creationId xmlns:a16="http://schemas.microsoft.com/office/drawing/2014/main" id="{74CB34D2-DFE3-4784-A6BE-D8E56768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844" y="654091"/>
            <a:ext cx="8721755" cy="5898331"/>
          </a:xfrm>
        </p:spPr>
      </p:pic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Wij</a:t>
            </a:r>
            <a:r>
              <a:rPr lang="en-GB" dirty="0"/>
              <a:t> </a:t>
            </a:r>
            <a:r>
              <a:rPr lang="en-GB" dirty="0" err="1"/>
              <a:t>waren</a:t>
            </a:r>
            <a:r>
              <a:rPr lang="en-GB" dirty="0"/>
              <a:t> </a:t>
            </a:r>
            <a:r>
              <a:rPr lang="en-GB" dirty="0" err="1"/>
              <a:t>doodziek</a:t>
            </a:r>
            <a:endParaRPr lang="nl-NL" dirty="0"/>
          </a:p>
        </p:txBody>
      </p:sp>
      <p:pic>
        <p:nvPicPr>
          <p:cNvPr id="6" name="Tijdelijke aanduiding voor inhoud 5" descr="Afbeelding met persoon, binnen, venster, vrouw&#10;&#10;Automatisch gegenereerde beschrijving">
            <a:extLst>
              <a:ext uri="{FF2B5EF4-FFF2-40B4-BE49-F238E27FC236}">
                <a16:creationId xmlns:a16="http://schemas.microsoft.com/office/drawing/2014/main" id="{FC7FED22-7868-47EF-9A89-6C9511575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252" y="1885445"/>
            <a:ext cx="6760440" cy="4519837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God maakt ons levend</a:t>
            </a:r>
          </a:p>
        </p:txBody>
      </p:sp>
      <p:pic>
        <p:nvPicPr>
          <p:cNvPr id="8" name="Tijdelijke aanduiding voor inhoud 7" descr="Afbeelding met buiten, rots, berg, kudde&#10;&#10;Automatisch gegenereerde beschrijving">
            <a:extLst>
              <a:ext uri="{FF2B5EF4-FFF2-40B4-BE49-F238E27FC236}">
                <a16:creationId xmlns:a16="http://schemas.microsoft.com/office/drawing/2014/main" id="{B99E5052-1A55-4C7B-8D1A-9DAB1FB44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715" y="1632399"/>
            <a:ext cx="5970304" cy="4633668"/>
          </a:xfrm>
        </p:spPr>
      </p:pic>
    </p:spTree>
    <p:extLst>
      <p:ext uri="{BB962C8B-B14F-4D97-AF65-F5344CB8AC3E}">
        <p14:creationId xmlns:p14="http://schemas.microsoft.com/office/powerpoint/2010/main" val="339615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met Jezus</a:t>
            </a:r>
          </a:p>
        </p:txBody>
      </p:sp>
      <p:pic>
        <p:nvPicPr>
          <p:cNvPr id="7" name="Tijdelijke aanduiding voor inhoud 6" descr="Afbeelding met keukenapparaat, föhn, binnen, zitten&#10;&#10;Automatisch gegenereerde beschrijving">
            <a:extLst>
              <a:ext uri="{FF2B5EF4-FFF2-40B4-BE49-F238E27FC236}">
                <a16:creationId xmlns:a16="http://schemas.microsoft.com/office/drawing/2014/main" id="{D4B8E818-C7AC-4684-A6B3-6A549FFEF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892" y="1546378"/>
            <a:ext cx="3438502" cy="5062240"/>
          </a:xfrm>
        </p:spPr>
      </p:pic>
    </p:spTree>
    <p:extLst>
      <p:ext uri="{BB962C8B-B14F-4D97-AF65-F5344CB8AC3E}">
        <p14:creationId xmlns:p14="http://schemas.microsoft.com/office/powerpoint/2010/main" val="14957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Gaan we op weg</a:t>
            </a:r>
          </a:p>
        </p:txBody>
      </p:sp>
      <p:pic>
        <p:nvPicPr>
          <p:cNvPr id="6" name="Tijdelijke aanduiding voor inhoud 5" descr="Afbeelding met binnen, staand, vrouw, water&#10;&#10;Automatisch gegenereerde beschrijving">
            <a:extLst>
              <a:ext uri="{FF2B5EF4-FFF2-40B4-BE49-F238E27FC236}">
                <a16:creationId xmlns:a16="http://schemas.microsoft.com/office/drawing/2014/main" id="{7110788D-3451-4DA6-A918-0B193AD1D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507" y="1723197"/>
            <a:ext cx="6148820" cy="4345166"/>
          </a:xfrm>
        </p:spPr>
      </p:pic>
    </p:spTree>
    <p:extLst>
      <p:ext uri="{BB962C8B-B14F-4D97-AF65-F5344CB8AC3E}">
        <p14:creationId xmlns:p14="http://schemas.microsoft.com/office/powerpoint/2010/main" val="290369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E3384-759D-4F53-9F06-6108C44E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3A6E7-6974-4050-BB8B-8EF43B85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177" y="308016"/>
            <a:ext cx="4851647" cy="255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Open </a:t>
            </a:r>
            <a:r>
              <a:rPr lang="en-GB" sz="3200" dirty="0" err="1"/>
              <a:t>onze</a:t>
            </a:r>
            <a:r>
              <a:rPr lang="en-GB" sz="3200" dirty="0"/>
              <a:t> </a:t>
            </a:r>
            <a:r>
              <a:rPr lang="en-GB" sz="3200" dirty="0" err="1"/>
              <a:t>ogen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Zodat</a:t>
            </a:r>
            <a:r>
              <a:rPr lang="en-GB" sz="3200" dirty="0"/>
              <a:t> </a:t>
            </a:r>
            <a:r>
              <a:rPr lang="en-GB" sz="3200" dirty="0" err="1"/>
              <a:t>wij</a:t>
            </a:r>
            <a:r>
              <a:rPr lang="en-GB" sz="3200" dirty="0"/>
              <a:t> U </a:t>
            </a:r>
            <a:r>
              <a:rPr lang="en-GB" sz="3200" dirty="0" err="1"/>
              <a:t>kennen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En</a:t>
            </a:r>
            <a:r>
              <a:rPr lang="en-GB" sz="3200" dirty="0"/>
              <a:t> hoop </a:t>
            </a:r>
            <a:r>
              <a:rPr lang="en-GB" sz="3200" dirty="0" err="1"/>
              <a:t>houden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Door </a:t>
            </a:r>
            <a:r>
              <a:rPr lang="en-GB" sz="3200" dirty="0" err="1"/>
              <a:t>Uw</a:t>
            </a:r>
            <a:r>
              <a:rPr lang="en-GB" sz="3200" dirty="0"/>
              <a:t> </a:t>
            </a:r>
            <a:r>
              <a:rPr lang="en-GB" sz="3200" dirty="0" err="1"/>
              <a:t>macht</a:t>
            </a:r>
            <a:r>
              <a:rPr lang="en-GB" sz="3200" dirty="0"/>
              <a:t> </a:t>
            </a:r>
            <a:r>
              <a:rPr lang="en-GB" sz="3200" dirty="0" err="1"/>
              <a:t>te</a:t>
            </a:r>
            <a:r>
              <a:rPr lang="en-GB" sz="3200" dirty="0"/>
              <a:t> </a:t>
            </a:r>
            <a:r>
              <a:rPr lang="en-GB" sz="3200" dirty="0" err="1"/>
              <a:t>zien</a:t>
            </a:r>
            <a:endParaRPr lang="LID4096" sz="3200" dirty="0"/>
          </a:p>
        </p:txBody>
      </p:sp>
      <p:pic>
        <p:nvPicPr>
          <p:cNvPr id="5" name="Afbeelding 4" descr="Afbeelding met steen, oud, kamer, levend&#10;&#10;Automatisch gegenereerde beschrijving">
            <a:extLst>
              <a:ext uri="{FF2B5EF4-FFF2-40B4-BE49-F238E27FC236}">
                <a16:creationId xmlns:a16="http://schemas.microsoft.com/office/drawing/2014/main" id="{1D24FF11-FCBD-4EF5-88C3-F6FE7B73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68" y="2907507"/>
            <a:ext cx="6971251" cy="36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3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</Words>
  <Application>Microsoft Office PowerPoint</Application>
  <PresentationFormat>Breedbeeld</PresentationFormat>
  <Paragraphs>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Wij waren doodziek</vt:lpstr>
      <vt:lpstr>Maar God maakt ons levend</vt:lpstr>
      <vt:lpstr>En met Jezus</vt:lpstr>
      <vt:lpstr>Gaan we op weg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124</cp:revision>
  <cp:lastPrinted>2018-11-08T09:01:14Z</cp:lastPrinted>
  <dcterms:created xsi:type="dcterms:W3CDTF">2015-03-31T12:55:01Z</dcterms:created>
  <dcterms:modified xsi:type="dcterms:W3CDTF">2020-04-24T12:48:24Z</dcterms:modified>
</cp:coreProperties>
</file>