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8"/>
  </p:handoutMasterIdLst>
  <p:sldIdLst>
    <p:sldId id="282" r:id="rId2"/>
    <p:sldId id="296" r:id="rId3"/>
    <p:sldId id="299" r:id="rId4"/>
    <p:sldId id="298" r:id="rId5"/>
    <p:sldId id="297" r:id="rId6"/>
    <p:sldId id="300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16-4-2020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 descr="Afbeelding met drank, voedsel, melk, glas&#10;&#10;Automatisch gegenereerde beschrijving">
            <a:extLst>
              <a:ext uri="{FF2B5EF4-FFF2-40B4-BE49-F238E27FC236}">
                <a16:creationId xmlns:a16="http://schemas.microsoft.com/office/drawing/2014/main" id="{511CC464-8ABF-45D2-9C3B-96F647215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8" y="1674529"/>
            <a:ext cx="8531764" cy="4401307"/>
          </a:xfrm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ogen</a:t>
            </a:r>
            <a:endParaRPr lang="nl-NL" dirty="0"/>
          </a:p>
        </p:txBody>
      </p:sp>
      <p:pic>
        <p:nvPicPr>
          <p:cNvPr id="11" name="Tijdelijke aanduiding voor inhoud 10" descr="Afbeelding met zitten, stoel, man, tafel&#10;&#10;Automatisch gegenereerde beschrijving">
            <a:extLst>
              <a:ext uri="{FF2B5EF4-FFF2-40B4-BE49-F238E27FC236}">
                <a16:creationId xmlns:a16="http://schemas.microsoft.com/office/drawing/2014/main" id="{F5102AA0-FDE3-4D36-B8EA-FF1024842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719024"/>
            <a:ext cx="7932169" cy="4461844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Zodat wij u kennen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1A0243-BFDE-4762-8C8C-9BDD3A35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7" t="7661" r="8256" b="8764"/>
          <a:stretch/>
        </p:blipFill>
        <p:spPr>
          <a:xfrm>
            <a:off x="5102919" y="1592379"/>
            <a:ext cx="3363423" cy="4749698"/>
          </a:xfrm>
        </p:spPr>
      </p:pic>
      <p:pic>
        <p:nvPicPr>
          <p:cNvPr id="7" name="Afbeelding 6" descr="Afbeelding met persoon, binnen, vasthouden, jong&#10;&#10;Automatisch gegenereerde beschrijving">
            <a:extLst>
              <a:ext uri="{FF2B5EF4-FFF2-40B4-BE49-F238E27FC236}">
                <a16:creationId xmlns:a16="http://schemas.microsoft.com/office/drawing/2014/main" id="{033F442F-8489-4895-8F8C-86149D05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1600248"/>
            <a:ext cx="3556372" cy="47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hoop houden</a:t>
            </a:r>
          </a:p>
        </p:txBody>
      </p:sp>
      <p:pic>
        <p:nvPicPr>
          <p:cNvPr id="5" name="Tijdelijke aanduiding voor inhoud 4" descr="Afbeelding met binnen, tafel, kamer, stoel&#10;&#10;Automatisch gegenereerde beschrijving">
            <a:extLst>
              <a:ext uri="{FF2B5EF4-FFF2-40B4-BE49-F238E27FC236}">
                <a16:creationId xmlns:a16="http://schemas.microsoft.com/office/drawing/2014/main" id="{3FC33BC9-E229-4776-B24B-6B65B4D34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372" y="1498949"/>
            <a:ext cx="7273255" cy="5202064"/>
          </a:xfrm>
        </p:spPr>
      </p:pic>
    </p:spTree>
    <p:extLst>
      <p:ext uri="{BB962C8B-B14F-4D97-AF65-F5344CB8AC3E}">
        <p14:creationId xmlns:p14="http://schemas.microsoft.com/office/powerpoint/2010/main" val="149570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 Uw macht te zien</a:t>
            </a:r>
          </a:p>
        </p:txBody>
      </p:sp>
      <p:pic>
        <p:nvPicPr>
          <p:cNvPr id="7" name="Tijdelijke aanduiding voor inhoud 6" descr="Afbeelding met gebouw, toren, klok, groot&#10;&#10;Automatisch gegenereerde beschrijving">
            <a:extLst>
              <a:ext uri="{FF2B5EF4-FFF2-40B4-BE49-F238E27FC236}">
                <a16:creationId xmlns:a16="http://schemas.microsoft.com/office/drawing/2014/main" id="{E9811453-4D54-4613-9BC4-EFFF296FC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116" y="1587670"/>
            <a:ext cx="6919767" cy="4901502"/>
          </a:xfrm>
        </p:spPr>
      </p:pic>
    </p:spTree>
    <p:extLst>
      <p:ext uri="{BB962C8B-B14F-4D97-AF65-F5344CB8AC3E}">
        <p14:creationId xmlns:p14="http://schemas.microsoft.com/office/powerpoint/2010/main" val="290369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E3384-759D-4F53-9F06-6108C44E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3A6E7-6974-4050-BB8B-8EF43B85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176" y="308015"/>
            <a:ext cx="4851647" cy="255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Open </a:t>
            </a:r>
            <a:r>
              <a:rPr lang="en-GB" sz="3200" dirty="0" err="1"/>
              <a:t>onze</a:t>
            </a:r>
            <a:r>
              <a:rPr lang="en-GB" sz="3200" dirty="0"/>
              <a:t> </a:t>
            </a:r>
            <a:r>
              <a:rPr lang="en-GB" sz="3200" dirty="0" err="1"/>
              <a:t>ogen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Zodat</a:t>
            </a:r>
            <a:r>
              <a:rPr lang="en-GB" sz="3200" dirty="0"/>
              <a:t> </a:t>
            </a:r>
            <a:r>
              <a:rPr lang="en-GB" sz="3200" dirty="0" err="1"/>
              <a:t>wij</a:t>
            </a:r>
            <a:r>
              <a:rPr lang="en-GB" sz="3200" dirty="0"/>
              <a:t> U </a:t>
            </a:r>
            <a:r>
              <a:rPr lang="en-GB" sz="3200" dirty="0" err="1"/>
              <a:t>kennen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En</a:t>
            </a:r>
            <a:r>
              <a:rPr lang="en-GB" sz="3200" dirty="0"/>
              <a:t> hoop </a:t>
            </a:r>
            <a:r>
              <a:rPr lang="en-GB" sz="3200" dirty="0" err="1"/>
              <a:t>houden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Door </a:t>
            </a:r>
            <a:r>
              <a:rPr lang="en-GB" sz="3200" dirty="0" err="1"/>
              <a:t>Uw</a:t>
            </a:r>
            <a:r>
              <a:rPr lang="en-GB" sz="3200" dirty="0"/>
              <a:t> </a:t>
            </a:r>
            <a:r>
              <a:rPr lang="en-GB" sz="3200" dirty="0" err="1"/>
              <a:t>macht</a:t>
            </a:r>
            <a:r>
              <a:rPr lang="en-GB" sz="3200" dirty="0"/>
              <a:t> </a:t>
            </a:r>
            <a:r>
              <a:rPr lang="en-GB" sz="3200" dirty="0" err="1"/>
              <a:t>te</a:t>
            </a:r>
            <a:r>
              <a:rPr lang="en-GB" sz="3200" dirty="0"/>
              <a:t> </a:t>
            </a:r>
            <a:r>
              <a:rPr lang="en-GB" sz="3200" dirty="0" err="1"/>
              <a:t>zien</a:t>
            </a:r>
            <a:endParaRPr lang="LID4096" sz="3200" dirty="0"/>
          </a:p>
        </p:txBody>
      </p:sp>
      <p:pic>
        <p:nvPicPr>
          <p:cNvPr id="5" name="Afbeelding 4" descr="Afbeelding met steen, oud, kamer, levend&#10;&#10;Automatisch gegenereerde beschrijving">
            <a:extLst>
              <a:ext uri="{FF2B5EF4-FFF2-40B4-BE49-F238E27FC236}">
                <a16:creationId xmlns:a16="http://schemas.microsoft.com/office/drawing/2014/main" id="{1D24FF11-FCBD-4EF5-88C3-F6FE7B73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67" y="2907506"/>
            <a:ext cx="6971251" cy="36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3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Diavoorstelling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Open onze ogen</vt:lpstr>
      <vt:lpstr>Zodat wij u kennen</vt:lpstr>
      <vt:lpstr>En hoop houden</vt:lpstr>
      <vt:lpstr>Door Uw macht te zien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121</cp:revision>
  <cp:lastPrinted>2018-11-08T09:01:14Z</cp:lastPrinted>
  <dcterms:created xsi:type="dcterms:W3CDTF">2015-03-31T12:55:01Z</dcterms:created>
  <dcterms:modified xsi:type="dcterms:W3CDTF">2020-04-16T13:22:19Z</dcterms:modified>
</cp:coreProperties>
</file>