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9"/>
  </p:handoutMasterIdLst>
  <p:sldIdLst>
    <p:sldId id="301" r:id="rId2"/>
    <p:sldId id="300" r:id="rId3"/>
    <p:sldId id="296" r:id="rId4"/>
    <p:sldId id="299" r:id="rId5"/>
    <p:sldId id="298" r:id="rId6"/>
    <p:sldId id="297" r:id="rId7"/>
    <p:sldId id="302" r:id="rId8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5D107-35D3-4DB2-965A-F18F7EE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6BB28-C81C-48AA-9956-F49CAF98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30" y="1853248"/>
            <a:ext cx="7804572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“De </a:t>
            </a:r>
            <a:r>
              <a:rPr lang="en-GB" sz="3200" dirty="0" err="1"/>
              <a:t>heilige</a:t>
            </a:r>
            <a:r>
              <a:rPr lang="en-GB" sz="3200" dirty="0"/>
              <a:t> paus </a:t>
            </a:r>
            <a:r>
              <a:rPr lang="en-GB" sz="3200" dirty="0" err="1"/>
              <a:t>Greogorius</a:t>
            </a:r>
            <a:r>
              <a:rPr lang="en-GB" sz="3200" dirty="0"/>
              <a:t> de Grote </a:t>
            </a:r>
            <a:r>
              <a:rPr lang="en-GB" sz="3200" dirty="0" err="1"/>
              <a:t>schreef</a:t>
            </a:r>
            <a:r>
              <a:rPr lang="en-GB" sz="3200" dirty="0"/>
              <a:t> in </a:t>
            </a:r>
            <a:r>
              <a:rPr lang="en-GB" sz="3200" dirty="0" err="1"/>
              <a:t>zijn</a:t>
            </a:r>
            <a:r>
              <a:rPr lang="en-GB" sz="3200" dirty="0"/>
              <a:t> </a:t>
            </a:r>
            <a:r>
              <a:rPr lang="en-GB" sz="3200" dirty="0" err="1"/>
              <a:t>homilie</a:t>
            </a:r>
            <a:r>
              <a:rPr lang="en-GB" sz="3200" dirty="0"/>
              <a:t> over </a:t>
            </a:r>
            <a:r>
              <a:rPr lang="en-GB" sz="3200" dirty="0" err="1"/>
              <a:t>deze</a:t>
            </a:r>
            <a:r>
              <a:rPr lang="en-GB" sz="3200" dirty="0"/>
              <a:t> </a:t>
            </a:r>
            <a:r>
              <a:rPr lang="en-GB" sz="3200" dirty="0" err="1"/>
              <a:t>evangelietekst</a:t>
            </a:r>
            <a:r>
              <a:rPr lang="en-GB" sz="3200" dirty="0"/>
              <a:t>: ‘Het </a:t>
            </a:r>
            <a:r>
              <a:rPr lang="en-GB" sz="3200" dirty="0" err="1"/>
              <a:t>ongeloof</a:t>
            </a:r>
            <a:r>
              <a:rPr lang="en-GB" sz="3200" dirty="0"/>
              <a:t> van Tomas </a:t>
            </a:r>
            <a:r>
              <a:rPr lang="en-GB" sz="3200" dirty="0" err="1"/>
              <a:t>helpt</a:t>
            </a:r>
            <a:r>
              <a:rPr lang="en-GB" sz="3200" dirty="0"/>
              <a:t> </a:t>
            </a:r>
            <a:r>
              <a:rPr lang="en-GB" sz="3200" dirty="0" err="1"/>
              <a:t>ons</a:t>
            </a:r>
            <a:r>
              <a:rPr lang="en-GB" sz="3200" dirty="0"/>
              <a:t> </a:t>
            </a:r>
            <a:r>
              <a:rPr lang="en-GB" sz="3200" dirty="0" err="1"/>
              <a:t>meer</a:t>
            </a:r>
            <a:r>
              <a:rPr lang="en-GB" sz="3200" dirty="0"/>
              <a:t> om </a:t>
            </a:r>
            <a:r>
              <a:rPr lang="en-GB" sz="3200" dirty="0" err="1"/>
              <a:t>te</a:t>
            </a:r>
            <a:r>
              <a:rPr lang="en-GB" sz="3200" dirty="0"/>
              <a:t> </a:t>
            </a:r>
            <a:r>
              <a:rPr lang="en-GB" sz="3200" dirty="0" err="1"/>
              <a:t>geloven</a:t>
            </a:r>
            <a:r>
              <a:rPr lang="en-GB" sz="3200" dirty="0"/>
              <a:t> dan het </a:t>
            </a:r>
            <a:r>
              <a:rPr lang="en-GB" sz="3200" dirty="0" err="1"/>
              <a:t>geloof</a:t>
            </a:r>
            <a:r>
              <a:rPr lang="en-GB" sz="3200" dirty="0"/>
              <a:t> van de </a:t>
            </a:r>
            <a:r>
              <a:rPr lang="en-GB" sz="3200" dirty="0" err="1"/>
              <a:t>gelovige</a:t>
            </a:r>
            <a:r>
              <a:rPr lang="en-GB" sz="3200" dirty="0"/>
              <a:t> </a:t>
            </a:r>
            <a:r>
              <a:rPr lang="en-GB" sz="3200" dirty="0" err="1"/>
              <a:t>leerlingen</a:t>
            </a:r>
            <a:r>
              <a:rPr lang="en-GB" sz="3200" dirty="0"/>
              <a:t>.’”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Tomas </a:t>
            </a:r>
            <a:r>
              <a:rPr lang="en-GB" sz="3200" dirty="0" err="1"/>
              <a:t>Halik</a:t>
            </a:r>
            <a:r>
              <a:rPr lang="en-GB" sz="3200" dirty="0"/>
              <a:t>, ‘</a:t>
            </a:r>
            <a:r>
              <a:rPr lang="en-GB" sz="3200" dirty="0" err="1"/>
              <a:t>raak</a:t>
            </a:r>
            <a:r>
              <a:rPr lang="en-GB" sz="3200" dirty="0"/>
              <a:t> de </a:t>
            </a:r>
            <a:r>
              <a:rPr lang="en-GB" sz="3200" dirty="0" err="1"/>
              <a:t>wonden</a:t>
            </a:r>
            <a:r>
              <a:rPr lang="en-GB" sz="3200" dirty="0"/>
              <a:t> </a:t>
            </a:r>
            <a:r>
              <a:rPr lang="en-GB" sz="3200" dirty="0" err="1"/>
              <a:t>aan</a:t>
            </a:r>
            <a:r>
              <a:rPr lang="en-GB" sz="3200" dirty="0"/>
              <a:t>’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21437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4A90E-9B6E-4C7F-A3B2-949E62A5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Tijdelijke aanduiding voor inhoud 4" descr="Afbeelding met kleding, shirt&#10;&#10;Automatisch gegenereerde beschrijving">
            <a:extLst>
              <a:ext uri="{FF2B5EF4-FFF2-40B4-BE49-F238E27FC236}">
                <a16:creationId xmlns:a16="http://schemas.microsoft.com/office/drawing/2014/main" id="{25BBE03E-1D0D-45F8-9B9C-A44720B8F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035" y="2010555"/>
            <a:ext cx="6711950" cy="3776590"/>
          </a:xfrm>
        </p:spPr>
      </p:pic>
    </p:spTree>
    <p:extLst>
      <p:ext uri="{BB962C8B-B14F-4D97-AF65-F5344CB8AC3E}">
        <p14:creationId xmlns:p14="http://schemas.microsoft.com/office/powerpoint/2010/main" val="320326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‘Mijn Heer’ is gewond</a:t>
            </a:r>
          </a:p>
        </p:txBody>
      </p:sp>
      <p:pic>
        <p:nvPicPr>
          <p:cNvPr id="15" name="Tijdelijke aanduiding voor inhoud 14" descr="Afbeelding met persoon, man, binnen, zitten&#10;&#10;Automatisch gegenereerde beschrijving">
            <a:extLst>
              <a:ext uri="{FF2B5EF4-FFF2-40B4-BE49-F238E27FC236}">
                <a16:creationId xmlns:a16="http://schemas.microsoft.com/office/drawing/2014/main" id="{7B339B96-EB84-4F91-9363-FCA2198F2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791" y="1579814"/>
            <a:ext cx="6853805" cy="4969008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geeft Zijn vrede</a:t>
            </a:r>
          </a:p>
        </p:txBody>
      </p:sp>
      <p:pic>
        <p:nvPicPr>
          <p:cNvPr id="7" name="Tijdelijke aanduiding voor inhoud 6" descr="Afbeelding met kleding, jurk, shirt&#10;&#10;Automatisch gegenereerde beschrijving">
            <a:extLst>
              <a:ext uri="{FF2B5EF4-FFF2-40B4-BE49-F238E27FC236}">
                <a16:creationId xmlns:a16="http://schemas.microsoft.com/office/drawing/2014/main" id="{DA4725FA-3ABA-4987-A0B5-241E0AE79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43" y="1853248"/>
            <a:ext cx="8470513" cy="4450328"/>
          </a:xfrm>
        </p:spPr>
      </p:pic>
    </p:spTree>
    <p:extLst>
      <p:ext uri="{BB962C8B-B14F-4D97-AF65-F5344CB8AC3E}">
        <p14:creationId xmlns:p14="http://schemas.microsoft.com/office/powerpoint/2010/main" val="339615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‘Mijn God’ wil ik eren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CEC9733-D67E-41AF-A9B3-AD8F4F9FCC8E}"/>
              </a:ext>
            </a:extLst>
          </p:cNvPr>
          <p:cNvSpPr/>
          <p:nvPr/>
        </p:nvSpPr>
        <p:spPr>
          <a:xfrm>
            <a:off x="964734" y="4370662"/>
            <a:ext cx="2650922" cy="17113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F993F0D-D2B4-48B1-85ED-C1C5D14AB554}"/>
              </a:ext>
            </a:extLst>
          </p:cNvPr>
          <p:cNvSpPr/>
          <p:nvPr/>
        </p:nvSpPr>
        <p:spPr>
          <a:xfrm>
            <a:off x="3246539" y="1853248"/>
            <a:ext cx="2650922" cy="17113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FBE2040-8E5F-4695-A883-BCB6F7E566C5}"/>
              </a:ext>
            </a:extLst>
          </p:cNvPr>
          <p:cNvSpPr/>
          <p:nvPr/>
        </p:nvSpPr>
        <p:spPr>
          <a:xfrm>
            <a:off x="5528346" y="4531451"/>
            <a:ext cx="2650922" cy="17113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6363586-BFF1-4A39-BC22-435A88F95E5C}"/>
              </a:ext>
            </a:extLst>
          </p:cNvPr>
          <p:cNvSpPr txBox="1"/>
          <p:nvPr/>
        </p:nvSpPr>
        <p:spPr>
          <a:xfrm>
            <a:off x="1904301" y="4933951"/>
            <a:ext cx="77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Wil</a:t>
            </a:r>
            <a:endParaRPr lang="LID4096" sz="3200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4729A28-BD5E-483B-A138-DB2437472176}"/>
              </a:ext>
            </a:extLst>
          </p:cNvPr>
          <p:cNvSpPr txBox="1"/>
          <p:nvPr/>
        </p:nvSpPr>
        <p:spPr>
          <a:xfrm>
            <a:off x="3657600" y="241653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Gevoel</a:t>
            </a:r>
            <a:endParaRPr lang="LID4096" sz="32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006DDC-A69C-4D92-8D5F-A5A6864C947F}"/>
              </a:ext>
            </a:extLst>
          </p:cNvPr>
          <p:cNvSpPr txBox="1"/>
          <p:nvPr/>
        </p:nvSpPr>
        <p:spPr>
          <a:xfrm>
            <a:off x="5872294" y="5094742"/>
            <a:ext cx="196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Verstand</a:t>
            </a:r>
            <a:endParaRPr lang="LID4096" sz="3200" b="1" dirty="0">
              <a:solidFill>
                <a:schemeClr val="bg1"/>
              </a:solidFill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1D8042D-FB17-4900-BAD3-96FDD5FC3D69}"/>
              </a:ext>
            </a:extLst>
          </p:cNvPr>
          <p:cNvCxnSpPr>
            <a:cxnSpLocks/>
          </p:cNvCxnSpPr>
          <p:nvPr/>
        </p:nvCxnSpPr>
        <p:spPr>
          <a:xfrm>
            <a:off x="5486400" y="3598524"/>
            <a:ext cx="729842" cy="8958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D08734E6-B2F8-43B2-BABB-276D1F72C641}"/>
              </a:ext>
            </a:extLst>
          </p:cNvPr>
          <p:cNvCxnSpPr>
            <a:cxnSpLocks/>
          </p:cNvCxnSpPr>
          <p:nvPr/>
        </p:nvCxnSpPr>
        <p:spPr>
          <a:xfrm>
            <a:off x="3909270" y="5357402"/>
            <a:ext cx="1333849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6FA38ABC-3C23-4684-BAD6-BA5E77460C74}"/>
              </a:ext>
            </a:extLst>
          </p:cNvPr>
          <p:cNvCxnSpPr>
            <a:cxnSpLocks/>
          </p:cNvCxnSpPr>
          <p:nvPr/>
        </p:nvCxnSpPr>
        <p:spPr>
          <a:xfrm flipH="1">
            <a:off x="2939456" y="3462922"/>
            <a:ext cx="759971" cy="90774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 ben ik gelukkig</a:t>
            </a:r>
          </a:p>
        </p:txBody>
      </p:sp>
      <p:pic>
        <p:nvPicPr>
          <p:cNvPr id="15" name="Tijdelijke aanduiding voor inhoud 14" descr="Afbeelding met tafel, kom, zitten, banaan&#10;&#10;Automatisch gegenereerde beschrijving">
            <a:extLst>
              <a:ext uri="{FF2B5EF4-FFF2-40B4-BE49-F238E27FC236}">
                <a16:creationId xmlns:a16="http://schemas.microsoft.com/office/drawing/2014/main" id="{1CBEA242-C020-46CE-A856-F393A0AD9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779" y="1667911"/>
            <a:ext cx="6656442" cy="4865715"/>
          </a:xfrm>
        </p:spPr>
      </p:pic>
    </p:spTree>
    <p:extLst>
      <p:ext uri="{BB962C8B-B14F-4D97-AF65-F5344CB8AC3E}">
        <p14:creationId xmlns:p14="http://schemas.microsoft.com/office/powerpoint/2010/main" val="290369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tafel, kop, bord, koffie&#10;&#10;Automatisch gegenereerde beschrijving">
            <a:extLst>
              <a:ext uri="{FF2B5EF4-FFF2-40B4-BE49-F238E27FC236}">
                <a16:creationId xmlns:a16="http://schemas.microsoft.com/office/drawing/2014/main" id="{C0EC8081-3A82-4696-A49F-4727A9A74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477" r="752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3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Diavoorstelling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‘Mijn Heer’ is gewond</vt:lpstr>
      <vt:lpstr>En geeft Zijn vrede</vt:lpstr>
      <vt:lpstr>‘Mijn God’ wil ik eren</vt:lpstr>
      <vt:lpstr>Dan ben ik gelukkig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1</cp:revision>
  <dcterms:created xsi:type="dcterms:W3CDTF">2020-04-10T11:04:37Z</dcterms:created>
  <dcterms:modified xsi:type="dcterms:W3CDTF">2020-04-10T11:04:44Z</dcterms:modified>
</cp:coreProperties>
</file>