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8"/>
  </p:handoutMasterIdLst>
  <p:sldIdLst>
    <p:sldId id="282" r:id="rId2"/>
    <p:sldId id="296" r:id="rId3"/>
    <p:sldId id="295" r:id="rId4"/>
    <p:sldId id="299" r:id="rId5"/>
    <p:sldId id="298" r:id="rId6"/>
    <p:sldId id="297" r:id="rId7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‘Zie, de mens´</a:t>
            </a:r>
            <a:r>
              <a:rPr lang="en-GB" dirty="0"/>
              <a:t>: </a:t>
            </a:r>
            <a:r>
              <a:rPr lang="en-GB" dirty="0" err="1"/>
              <a:t>slachtoffer</a:t>
            </a:r>
            <a:endParaRPr lang="nl-NL" dirty="0"/>
          </a:p>
        </p:txBody>
      </p:sp>
      <p:pic>
        <p:nvPicPr>
          <p:cNvPr id="15" name="Tijdelijke aanduiding voor inhoud 14" descr="Afbeelding met man, mok, kijken, voorzijde&#10;&#10;Automatisch gegenereerde beschrijving">
            <a:extLst>
              <a:ext uri="{FF2B5EF4-FFF2-40B4-BE49-F238E27FC236}">
                <a16:creationId xmlns:a16="http://schemas.microsoft.com/office/drawing/2014/main" id="{416FE9C2-2FCC-40DC-8B68-BEC702C1D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442" y="1486656"/>
            <a:ext cx="6843116" cy="5164415"/>
          </a:xfrm>
        </p:spPr>
      </p:pic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‘Zie, de mens´</a:t>
            </a:r>
            <a:r>
              <a:rPr lang="en-GB" dirty="0"/>
              <a:t>: </a:t>
            </a:r>
            <a:r>
              <a:rPr lang="en-GB" dirty="0" err="1"/>
              <a:t>dader</a:t>
            </a:r>
            <a:endParaRPr lang="nl-NL" dirty="0"/>
          </a:p>
        </p:txBody>
      </p:sp>
      <p:pic>
        <p:nvPicPr>
          <p:cNvPr id="6" name="Tijdelijke aanduiding voor inhoud 5" descr="Afbeelding met persoon, man, zitten, jong&#10;&#10;Automatisch gegenereerde beschrijving">
            <a:extLst>
              <a:ext uri="{FF2B5EF4-FFF2-40B4-BE49-F238E27FC236}">
                <a16:creationId xmlns:a16="http://schemas.microsoft.com/office/drawing/2014/main" id="{FFBF04C9-F15F-422A-B38C-EA645C82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274" y="1512555"/>
            <a:ext cx="4701451" cy="5088183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9F30B-201B-4E99-9E63-BD13C11A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innen, man, kijken, zwart&#10;&#10;Automatisch gegenereerde beschrijving">
            <a:extLst>
              <a:ext uri="{FF2B5EF4-FFF2-40B4-BE49-F238E27FC236}">
                <a16:creationId xmlns:a16="http://schemas.microsoft.com/office/drawing/2014/main" id="{7819EC59-7863-4929-849C-34F68BE2A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26" y="176640"/>
            <a:ext cx="3970017" cy="6504720"/>
          </a:xfrm>
        </p:spPr>
      </p:pic>
    </p:spTree>
    <p:extLst>
      <p:ext uri="{BB962C8B-B14F-4D97-AF65-F5344CB8AC3E}">
        <p14:creationId xmlns:p14="http://schemas.microsoft.com/office/powerpoint/2010/main" val="43973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‘Zie, dé mens´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F9EA6A-0730-47A4-928E-EFDA1342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31133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“God schiep de mens als zijn evenbeeld, als evenbeeld van God schiep hij hem, mannelijk en vrouwelijk schiep hij de mensen.” 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(Genesis 1:27)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339615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‘Zie, dé mens´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974081-8F88-4741-89F3-6C40B950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22" y="1921080"/>
            <a:ext cx="6797893" cy="457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“Het Woord is mens geworden en heeft bij ons gewoond, vol van goedheid en waarheid, en wij hebben zijn grootheid gezien, de grootheid van de enige Zoon van de Vader.”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(Johannes 1:14)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14957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‘Zie, dé mens´</a:t>
            </a:r>
          </a:p>
        </p:txBody>
      </p:sp>
      <p:pic>
        <p:nvPicPr>
          <p:cNvPr id="6" name="Tijdelijke aanduiding voor inhoud 5" descr="Afbeelding met binnen, vrouw, kijken, haar&#10;&#10;Automatisch gegenereerde beschrijving">
            <a:extLst>
              <a:ext uri="{FF2B5EF4-FFF2-40B4-BE49-F238E27FC236}">
                <a16:creationId xmlns:a16="http://schemas.microsoft.com/office/drawing/2014/main" id="{03FFEB77-0F30-4B55-BE92-9AEF6A4FF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867" y="1477365"/>
            <a:ext cx="3734266" cy="4927917"/>
          </a:xfrm>
        </p:spPr>
      </p:pic>
    </p:spTree>
    <p:extLst>
      <p:ext uri="{BB962C8B-B14F-4D97-AF65-F5344CB8AC3E}">
        <p14:creationId xmlns:p14="http://schemas.microsoft.com/office/powerpoint/2010/main" val="2903697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Diavoorstelling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‘Zie, de mens´: slachtoffer</vt:lpstr>
      <vt:lpstr>‘Zie, de mens´: dader</vt:lpstr>
      <vt:lpstr>PowerPoint-presentatie</vt:lpstr>
      <vt:lpstr>‘Zie, dé mens´</vt:lpstr>
      <vt:lpstr>‘Zie, dé mens´</vt:lpstr>
      <vt:lpstr>‘Zie, dé mens´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118</cp:revision>
  <cp:lastPrinted>2018-11-08T09:01:14Z</cp:lastPrinted>
  <dcterms:created xsi:type="dcterms:W3CDTF">2015-03-31T12:55:01Z</dcterms:created>
  <dcterms:modified xsi:type="dcterms:W3CDTF">2020-04-10T09:17:12Z</dcterms:modified>
</cp:coreProperties>
</file>