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3" r:id="rId2"/>
    <p:sldId id="305" r:id="rId3"/>
    <p:sldId id="307" r:id="rId4"/>
    <p:sldId id="308" r:id="rId5"/>
    <p:sldId id="310" r:id="rId6"/>
    <p:sldId id="311" r:id="rId7"/>
    <p:sldId id="30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796027F-7875-4030-9381-8BD8C4F21935}"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91C1F-F793-44AB-95A1-187FC3F6E0A0}"/>
              </a:ext>
            </a:extLst>
          </p:cNvPr>
          <p:cNvSpPr>
            <a:spLocks noGrp="1"/>
          </p:cNvSpPr>
          <p:nvPr>
            <p:ph type="title"/>
          </p:nvPr>
        </p:nvSpPr>
        <p:spPr/>
        <p:txBody>
          <a:bodyPr/>
          <a:lstStyle/>
          <a:p>
            <a:r>
              <a:rPr lang="en-GB" dirty="0" err="1"/>
              <a:t>Leesrooster</a:t>
            </a:r>
            <a:r>
              <a:rPr lang="en-GB" dirty="0"/>
              <a:t> </a:t>
            </a:r>
            <a:r>
              <a:rPr lang="en-GB" dirty="0" err="1"/>
              <a:t>Stille</a:t>
            </a:r>
            <a:r>
              <a:rPr lang="en-GB" dirty="0"/>
              <a:t> week</a:t>
            </a:r>
            <a:endParaRPr lang="LID4096" dirty="0"/>
          </a:p>
        </p:txBody>
      </p:sp>
      <p:sp>
        <p:nvSpPr>
          <p:cNvPr id="3" name="Tijdelijke aanduiding voor inhoud 2">
            <a:extLst>
              <a:ext uri="{FF2B5EF4-FFF2-40B4-BE49-F238E27FC236}">
                <a16:creationId xmlns:a16="http://schemas.microsoft.com/office/drawing/2014/main" id="{3EA13E4B-1AE7-4933-B5DF-A1D07C23F985}"/>
              </a:ext>
            </a:extLst>
          </p:cNvPr>
          <p:cNvSpPr>
            <a:spLocks noGrp="1"/>
          </p:cNvSpPr>
          <p:nvPr>
            <p:ph idx="1"/>
          </p:nvPr>
        </p:nvSpPr>
        <p:spPr>
          <a:xfrm>
            <a:off x="1304648" y="1631658"/>
            <a:ext cx="9508761" cy="5226342"/>
          </a:xfrm>
        </p:spPr>
        <p:txBody>
          <a:bodyPr>
            <a:normAutofit/>
          </a:bodyPr>
          <a:lstStyle/>
          <a:p>
            <a:pPr marL="0" indent="0">
              <a:buNone/>
            </a:pPr>
            <a:r>
              <a:rPr lang="nl-NL" sz="3200" dirty="0"/>
              <a:t>Zondag 5 april: 			Johannes 11:55- 12:19</a:t>
            </a:r>
          </a:p>
          <a:p>
            <a:pPr marL="0" indent="0">
              <a:buNone/>
            </a:pPr>
            <a:r>
              <a:rPr lang="nl-NL" sz="3200" dirty="0"/>
              <a:t>Maandag 6 april: 		Johannes 13: 1-30</a:t>
            </a:r>
          </a:p>
          <a:p>
            <a:pPr marL="0" indent="0">
              <a:buNone/>
            </a:pPr>
            <a:r>
              <a:rPr lang="nl-NL" sz="3200" dirty="0"/>
              <a:t>Dinsdag 7 april: 			Johannes 13:31- 14:31</a:t>
            </a:r>
          </a:p>
          <a:p>
            <a:pPr marL="0" indent="0">
              <a:buNone/>
            </a:pPr>
            <a:r>
              <a:rPr lang="nl-NL" sz="3200" dirty="0"/>
              <a:t>Woensdag 8 april: 	Johannes 17 </a:t>
            </a:r>
          </a:p>
          <a:p>
            <a:pPr marL="0" indent="0">
              <a:buNone/>
            </a:pPr>
            <a:r>
              <a:rPr lang="nl-NL" sz="3200" dirty="0"/>
              <a:t>Donderdag 9 april: 	Johannes 18: 1-27</a:t>
            </a:r>
          </a:p>
          <a:p>
            <a:pPr marL="0" indent="0">
              <a:buNone/>
            </a:pPr>
            <a:r>
              <a:rPr lang="nl-NL" sz="3200" dirty="0"/>
              <a:t>Vrijdag 10 april: 			Johannes 18:28-19:30</a:t>
            </a:r>
          </a:p>
          <a:p>
            <a:pPr marL="0" indent="0">
              <a:buNone/>
            </a:pPr>
            <a:r>
              <a:rPr lang="nl-NL" sz="3200" dirty="0"/>
              <a:t>Zaterdag 11 april: 		Johannes 19:31-42</a:t>
            </a:r>
          </a:p>
          <a:p>
            <a:pPr marL="0" indent="0">
              <a:buNone/>
            </a:pPr>
            <a:r>
              <a:rPr lang="nl-NL" sz="3200" dirty="0"/>
              <a:t>Zondag 12 april: 		Johannes 20: 1-31 </a:t>
            </a:r>
          </a:p>
          <a:p>
            <a:endParaRPr lang="LID4096" dirty="0"/>
          </a:p>
        </p:txBody>
      </p:sp>
    </p:spTree>
    <p:extLst>
      <p:ext uri="{BB962C8B-B14F-4D97-AF65-F5344CB8AC3E}">
        <p14:creationId xmlns:p14="http://schemas.microsoft.com/office/powerpoint/2010/main" val="236505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EFD86-0CBB-417A-AC75-22C19008A84B}"/>
              </a:ext>
            </a:extLst>
          </p:cNvPr>
          <p:cNvSpPr>
            <a:spLocks noGrp="1"/>
          </p:cNvSpPr>
          <p:nvPr>
            <p:ph type="title"/>
          </p:nvPr>
        </p:nvSpPr>
        <p:spPr/>
        <p:txBody>
          <a:bodyPr/>
          <a:lstStyle/>
          <a:p>
            <a:r>
              <a:rPr lang="en-GB" dirty="0" err="1"/>
              <a:t>Hij</a:t>
            </a:r>
            <a:r>
              <a:rPr lang="en-GB" dirty="0"/>
              <a:t> is </a:t>
            </a:r>
            <a:r>
              <a:rPr lang="en-GB" dirty="0" err="1"/>
              <a:t>binnen</a:t>
            </a:r>
            <a:endParaRPr lang="LID4096" dirty="0"/>
          </a:p>
        </p:txBody>
      </p:sp>
      <p:pic>
        <p:nvPicPr>
          <p:cNvPr id="7" name="Tijdelijke aanduiding voor inhoud 6" descr="Afbeelding met persoon, buiten, groot, gras&#10;&#10;Automatisch gegenereerde beschrijving">
            <a:extLst>
              <a:ext uri="{FF2B5EF4-FFF2-40B4-BE49-F238E27FC236}">
                <a16:creationId xmlns:a16="http://schemas.microsoft.com/office/drawing/2014/main" id="{2B8E7A34-C95F-4006-B06F-8DAF6FDAD1F1}"/>
              </a:ext>
            </a:extLst>
          </p:cNvPr>
          <p:cNvPicPr>
            <a:picLocks noGrp="1" noChangeAspect="1"/>
          </p:cNvPicPr>
          <p:nvPr>
            <p:ph idx="1"/>
          </p:nvPr>
        </p:nvPicPr>
        <p:blipFill>
          <a:blip r:embed="rId2"/>
          <a:stretch>
            <a:fillRect/>
          </a:stretch>
        </p:blipFill>
        <p:spPr>
          <a:xfrm>
            <a:off x="1683071" y="1579419"/>
            <a:ext cx="8825857" cy="4964545"/>
          </a:xfrm>
        </p:spPr>
      </p:pic>
    </p:spTree>
    <p:extLst>
      <p:ext uri="{BB962C8B-B14F-4D97-AF65-F5344CB8AC3E}">
        <p14:creationId xmlns:p14="http://schemas.microsoft.com/office/powerpoint/2010/main" val="25649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B34DD-655F-44F9-81F5-654CB62F8ED0}"/>
              </a:ext>
            </a:extLst>
          </p:cNvPr>
          <p:cNvSpPr>
            <a:spLocks noGrp="1"/>
          </p:cNvSpPr>
          <p:nvPr>
            <p:ph type="title"/>
          </p:nvPr>
        </p:nvSpPr>
        <p:spPr/>
        <p:txBody>
          <a:bodyPr/>
          <a:lstStyle/>
          <a:p>
            <a:r>
              <a:rPr lang="en-GB" dirty="0" err="1"/>
              <a:t>Dus</a:t>
            </a:r>
            <a:r>
              <a:rPr lang="en-GB" dirty="0"/>
              <a:t> </a:t>
            </a:r>
            <a:r>
              <a:rPr lang="en-GB" dirty="0" err="1"/>
              <a:t>ontvang</a:t>
            </a:r>
            <a:r>
              <a:rPr lang="en-GB" dirty="0"/>
              <a:t> </a:t>
            </a:r>
            <a:r>
              <a:rPr lang="en-GB" dirty="0" err="1"/>
              <a:t>dé</a:t>
            </a:r>
            <a:r>
              <a:rPr lang="en-GB" dirty="0"/>
              <a:t> Koning</a:t>
            </a:r>
            <a:endParaRPr lang="LID4096" dirty="0"/>
          </a:p>
        </p:txBody>
      </p:sp>
      <p:pic>
        <p:nvPicPr>
          <p:cNvPr id="6" name="Tijdelijke aanduiding voor inhoud 5" descr="Afbeelding met tulband&#10;&#10;Automatisch gegenereerde beschrijving">
            <a:extLst>
              <a:ext uri="{FF2B5EF4-FFF2-40B4-BE49-F238E27FC236}">
                <a16:creationId xmlns:a16="http://schemas.microsoft.com/office/drawing/2014/main" id="{5FB38C98-D178-4AE5-9527-3389ACCADC5F}"/>
              </a:ext>
            </a:extLst>
          </p:cNvPr>
          <p:cNvPicPr>
            <a:picLocks noGrp="1" noChangeAspect="1"/>
          </p:cNvPicPr>
          <p:nvPr>
            <p:ph idx="1"/>
          </p:nvPr>
        </p:nvPicPr>
        <p:blipFill>
          <a:blip r:embed="rId2"/>
          <a:stretch>
            <a:fillRect/>
          </a:stretch>
        </p:blipFill>
        <p:spPr>
          <a:xfrm>
            <a:off x="2605613" y="1374581"/>
            <a:ext cx="6980774" cy="5243071"/>
          </a:xfrm>
        </p:spPr>
      </p:pic>
    </p:spTree>
    <p:extLst>
      <p:ext uri="{BB962C8B-B14F-4D97-AF65-F5344CB8AC3E}">
        <p14:creationId xmlns:p14="http://schemas.microsoft.com/office/powerpoint/2010/main" val="250969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148D7-BAEE-4843-AFF4-934874716B4B}"/>
              </a:ext>
            </a:extLst>
          </p:cNvPr>
          <p:cNvSpPr>
            <a:spLocks noGrp="1"/>
          </p:cNvSpPr>
          <p:nvPr>
            <p:ph type="title"/>
          </p:nvPr>
        </p:nvSpPr>
        <p:spPr/>
        <p:txBody>
          <a:bodyPr/>
          <a:lstStyle/>
          <a:p>
            <a:r>
              <a:rPr lang="en-GB" dirty="0"/>
              <a:t>…. Die </a:t>
            </a:r>
            <a:r>
              <a:rPr lang="en-GB" dirty="0" err="1"/>
              <a:t>rijdt</a:t>
            </a:r>
            <a:r>
              <a:rPr lang="en-GB" dirty="0"/>
              <a:t> op </a:t>
            </a:r>
            <a:r>
              <a:rPr lang="en-GB" dirty="0" err="1"/>
              <a:t>een</a:t>
            </a:r>
            <a:r>
              <a:rPr lang="en-GB" dirty="0"/>
              <a:t> </a:t>
            </a:r>
            <a:r>
              <a:rPr lang="en-GB" dirty="0" err="1"/>
              <a:t>ezel</a:t>
            </a:r>
            <a:endParaRPr lang="LID4096" dirty="0"/>
          </a:p>
        </p:txBody>
      </p:sp>
      <p:sp>
        <p:nvSpPr>
          <p:cNvPr id="4" name="Tijdelijke aanduiding voor inhoud 3">
            <a:extLst>
              <a:ext uri="{FF2B5EF4-FFF2-40B4-BE49-F238E27FC236}">
                <a16:creationId xmlns:a16="http://schemas.microsoft.com/office/drawing/2014/main" id="{083D9629-6324-47E3-857F-FC35BC7DFC17}"/>
              </a:ext>
            </a:extLst>
          </p:cNvPr>
          <p:cNvSpPr>
            <a:spLocks noGrp="1"/>
          </p:cNvSpPr>
          <p:nvPr>
            <p:ph idx="1"/>
          </p:nvPr>
        </p:nvSpPr>
        <p:spPr>
          <a:xfrm>
            <a:off x="1103312" y="2052918"/>
            <a:ext cx="10314105" cy="4195481"/>
          </a:xfrm>
        </p:spPr>
        <p:txBody>
          <a:bodyPr>
            <a:noAutofit/>
          </a:bodyPr>
          <a:lstStyle/>
          <a:p>
            <a:pPr marL="0" indent="0">
              <a:buNone/>
            </a:pPr>
            <a:r>
              <a:rPr lang="nl-NL" sz="3200" dirty="0"/>
              <a:t>“Juich, Sion,</a:t>
            </a:r>
          </a:p>
          <a:p>
            <a:pPr marL="0" indent="0">
              <a:buNone/>
            </a:pPr>
            <a:r>
              <a:rPr lang="nl-NL" sz="3200" dirty="0"/>
              <a:t>Jeruzalem, schreeuw het uit van vreugde!</a:t>
            </a:r>
          </a:p>
          <a:p>
            <a:pPr marL="0" indent="0">
              <a:buNone/>
            </a:pPr>
            <a:r>
              <a:rPr lang="nl-NL" sz="3200" dirty="0"/>
              <a:t>Je koning is in aantocht,</a:t>
            </a:r>
          </a:p>
          <a:p>
            <a:pPr marL="0" indent="0">
              <a:buNone/>
            </a:pPr>
            <a:r>
              <a:rPr lang="nl-NL" sz="3200" dirty="0"/>
              <a:t>bekleed met gerechtigheid en zege.</a:t>
            </a:r>
          </a:p>
          <a:p>
            <a:pPr marL="0" indent="0">
              <a:buNone/>
            </a:pPr>
            <a:r>
              <a:rPr lang="nl-NL" sz="3200" dirty="0"/>
              <a:t>Nederig komt hij aanrijden op een ezel,</a:t>
            </a:r>
          </a:p>
          <a:p>
            <a:pPr marL="0" indent="0">
              <a:buNone/>
            </a:pPr>
            <a:r>
              <a:rPr lang="nl-NL" sz="3200" dirty="0"/>
              <a:t>op een hengstveulen, het jong van een ezelin (…)</a:t>
            </a:r>
          </a:p>
          <a:p>
            <a:endParaRPr lang="LID4096" sz="3200" dirty="0"/>
          </a:p>
        </p:txBody>
      </p:sp>
    </p:spTree>
    <p:extLst>
      <p:ext uri="{BB962C8B-B14F-4D97-AF65-F5344CB8AC3E}">
        <p14:creationId xmlns:p14="http://schemas.microsoft.com/office/powerpoint/2010/main" val="372863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148D7-BAEE-4843-AFF4-934874716B4B}"/>
              </a:ext>
            </a:extLst>
          </p:cNvPr>
          <p:cNvSpPr>
            <a:spLocks noGrp="1"/>
          </p:cNvSpPr>
          <p:nvPr>
            <p:ph type="title"/>
          </p:nvPr>
        </p:nvSpPr>
        <p:spPr/>
        <p:txBody>
          <a:bodyPr/>
          <a:lstStyle/>
          <a:p>
            <a:r>
              <a:rPr lang="en-GB" dirty="0"/>
              <a:t>…. Die </a:t>
            </a:r>
            <a:r>
              <a:rPr lang="en-GB" dirty="0" err="1"/>
              <a:t>rijdt</a:t>
            </a:r>
            <a:r>
              <a:rPr lang="en-GB" dirty="0"/>
              <a:t> op </a:t>
            </a:r>
            <a:r>
              <a:rPr lang="en-GB" dirty="0" err="1"/>
              <a:t>een</a:t>
            </a:r>
            <a:r>
              <a:rPr lang="en-GB" dirty="0"/>
              <a:t> </a:t>
            </a:r>
            <a:r>
              <a:rPr lang="en-GB" dirty="0" err="1"/>
              <a:t>ezel</a:t>
            </a:r>
            <a:endParaRPr lang="LID4096" dirty="0"/>
          </a:p>
        </p:txBody>
      </p:sp>
      <p:sp>
        <p:nvSpPr>
          <p:cNvPr id="4" name="Tijdelijke aanduiding voor inhoud 3">
            <a:extLst>
              <a:ext uri="{FF2B5EF4-FFF2-40B4-BE49-F238E27FC236}">
                <a16:creationId xmlns:a16="http://schemas.microsoft.com/office/drawing/2014/main" id="{083D9629-6324-47E3-857F-FC35BC7DFC17}"/>
              </a:ext>
            </a:extLst>
          </p:cNvPr>
          <p:cNvSpPr>
            <a:spLocks noGrp="1"/>
          </p:cNvSpPr>
          <p:nvPr>
            <p:ph idx="1"/>
          </p:nvPr>
        </p:nvSpPr>
        <p:spPr>
          <a:xfrm>
            <a:off x="1103312" y="2052918"/>
            <a:ext cx="10100397" cy="4195481"/>
          </a:xfrm>
        </p:spPr>
        <p:txBody>
          <a:bodyPr>
            <a:noAutofit/>
          </a:bodyPr>
          <a:lstStyle/>
          <a:p>
            <a:pPr marL="0" indent="0">
              <a:buNone/>
            </a:pPr>
            <a:r>
              <a:rPr lang="nl-NL" sz="3200" dirty="0"/>
              <a:t>(…) Ik zal de strijdwagens uit Efraïm verjagen</a:t>
            </a:r>
          </a:p>
          <a:p>
            <a:pPr marL="0" indent="0">
              <a:buNone/>
            </a:pPr>
            <a:r>
              <a:rPr lang="nl-NL" sz="3200" dirty="0"/>
              <a:t>en de paarden uit Jeruzalem;</a:t>
            </a:r>
          </a:p>
          <a:p>
            <a:pPr marL="0" indent="0">
              <a:buNone/>
            </a:pPr>
            <a:r>
              <a:rPr lang="nl-NL" sz="3200" dirty="0"/>
              <a:t>de bogen worden gebroken.</a:t>
            </a:r>
          </a:p>
          <a:p>
            <a:pPr marL="0" indent="0">
              <a:buNone/>
            </a:pPr>
            <a:r>
              <a:rPr lang="nl-NL" sz="3200" dirty="0"/>
              <a:t>Hij zal vrede stichten tussen de volken.</a:t>
            </a:r>
          </a:p>
          <a:p>
            <a:pPr marL="0" indent="0">
              <a:buNone/>
            </a:pPr>
            <a:r>
              <a:rPr lang="nl-NL" sz="3200" dirty="0"/>
              <a:t>Zijn heerschappij strekt zich uit van zee tot zee,</a:t>
            </a:r>
          </a:p>
          <a:p>
            <a:pPr marL="0" indent="0">
              <a:buNone/>
            </a:pPr>
            <a:r>
              <a:rPr lang="nl-NL" sz="3200" dirty="0"/>
              <a:t>van de Rivier tot de einden der aarde. (…)</a:t>
            </a:r>
          </a:p>
          <a:p>
            <a:pPr marL="0" indent="0">
              <a:buNone/>
            </a:pPr>
            <a:endParaRPr lang="LID4096" sz="3200" dirty="0"/>
          </a:p>
        </p:txBody>
      </p:sp>
    </p:spTree>
    <p:extLst>
      <p:ext uri="{BB962C8B-B14F-4D97-AF65-F5344CB8AC3E}">
        <p14:creationId xmlns:p14="http://schemas.microsoft.com/office/powerpoint/2010/main" val="20197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148D7-BAEE-4843-AFF4-934874716B4B}"/>
              </a:ext>
            </a:extLst>
          </p:cNvPr>
          <p:cNvSpPr>
            <a:spLocks noGrp="1"/>
          </p:cNvSpPr>
          <p:nvPr>
            <p:ph type="title"/>
          </p:nvPr>
        </p:nvSpPr>
        <p:spPr/>
        <p:txBody>
          <a:bodyPr/>
          <a:lstStyle/>
          <a:p>
            <a:r>
              <a:rPr lang="en-GB" dirty="0"/>
              <a:t>…. Die </a:t>
            </a:r>
            <a:r>
              <a:rPr lang="en-GB" dirty="0" err="1"/>
              <a:t>rijdt</a:t>
            </a:r>
            <a:r>
              <a:rPr lang="en-GB" dirty="0"/>
              <a:t> op </a:t>
            </a:r>
            <a:r>
              <a:rPr lang="en-GB" dirty="0" err="1"/>
              <a:t>een</a:t>
            </a:r>
            <a:r>
              <a:rPr lang="en-GB" dirty="0"/>
              <a:t> </a:t>
            </a:r>
            <a:r>
              <a:rPr lang="en-GB" dirty="0" err="1"/>
              <a:t>ezel</a:t>
            </a:r>
            <a:endParaRPr lang="LID4096" dirty="0"/>
          </a:p>
        </p:txBody>
      </p:sp>
      <p:sp>
        <p:nvSpPr>
          <p:cNvPr id="4" name="Tijdelijke aanduiding voor inhoud 3">
            <a:extLst>
              <a:ext uri="{FF2B5EF4-FFF2-40B4-BE49-F238E27FC236}">
                <a16:creationId xmlns:a16="http://schemas.microsoft.com/office/drawing/2014/main" id="{083D9629-6324-47E3-857F-FC35BC7DFC17}"/>
              </a:ext>
            </a:extLst>
          </p:cNvPr>
          <p:cNvSpPr>
            <a:spLocks noGrp="1"/>
          </p:cNvSpPr>
          <p:nvPr>
            <p:ph idx="1"/>
          </p:nvPr>
        </p:nvSpPr>
        <p:spPr>
          <a:xfrm>
            <a:off x="1103312" y="2052918"/>
            <a:ext cx="10100397" cy="4195481"/>
          </a:xfrm>
        </p:spPr>
        <p:txBody>
          <a:bodyPr>
            <a:noAutofit/>
          </a:bodyPr>
          <a:lstStyle/>
          <a:p>
            <a:pPr marL="0" indent="0">
              <a:buNone/>
            </a:pPr>
            <a:r>
              <a:rPr lang="nl-NL" sz="3200" dirty="0"/>
              <a:t>(…) Want, Sion, omwille van mijn verbond met jou, met offerbloed bekrachtigd, zal ik de gevangenen vrijlaten uit de put zonder water. Keer terug naar de burcht, gevangenen. Jullie hoop is niet vergeefs geweest, want ook nu geldt de toezegging aan Sion: ik zal je dubbel schadeloosstellen.” (Zacharia 9: 9-12)</a:t>
            </a:r>
            <a:endParaRPr lang="LID4096" sz="3200" dirty="0"/>
          </a:p>
        </p:txBody>
      </p:sp>
    </p:spTree>
    <p:extLst>
      <p:ext uri="{BB962C8B-B14F-4D97-AF65-F5344CB8AC3E}">
        <p14:creationId xmlns:p14="http://schemas.microsoft.com/office/powerpoint/2010/main" val="195026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62EEF-3AB2-4787-BC7C-7B27E24B1797}"/>
              </a:ext>
            </a:extLst>
          </p:cNvPr>
          <p:cNvSpPr>
            <a:spLocks noGrp="1"/>
          </p:cNvSpPr>
          <p:nvPr>
            <p:ph type="title"/>
          </p:nvPr>
        </p:nvSpPr>
        <p:spPr>
          <a:xfrm>
            <a:off x="673820" y="412553"/>
            <a:ext cx="9563291" cy="1400530"/>
          </a:xfrm>
        </p:spPr>
        <p:txBody>
          <a:bodyPr/>
          <a:lstStyle/>
          <a:p>
            <a:r>
              <a:rPr lang="en-GB" dirty="0" err="1"/>
              <a:t>Aanbidt</a:t>
            </a:r>
            <a:r>
              <a:rPr lang="en-GB" dirty="0"/>
              <a:t> </a:t>
            </a:r>
            <a:r>
              <a:rPr lang="en-GB" dirty="0" err="1"/>
              <a:t>deze</a:t>
            </a:r>
            <a:r>
              <a:rPr lang="en-GB" dirty="0"/>
              <a:t> </a:t>
            </a:r>
            <a:r>
              <a:rPr lang="en-GB" dirty="0" err="1"/>
              <a:t>koppige</a:t>
            </a:r>
            <a:r>
              <a:rPr lang="en-GB" dirty="0"/>
              <a:t> </a:t>
            </a:r>
            <a:r>
              <a:rPr lang="en-GB" dirty="0" err="1"/>
              <a:t>koning</a:t>
            </a:r>
            <a:endParaRPr lang="LID4096" dirty="0"/>
          </a:p>
        </p:txBody>
      </p:sp>
      <p:pic>
        <p:nvPicPr>
          <p:cNvPr id="8" name="Tijdelijke aanduiding voor inhoud 7" descr="Afbeelding met tekening, graffiti&#10;&#10;Automatisch gegenereerde beschrijving">
            <a:extLst>
              <a:ext uri="{FF2B5EF4-FFF2-40B4-BE49-F238E27FC236}">
                <a16:creationId xmlns:a16="http://schemas.microsoft.com/office/drawing/2014/main" id="{842E09CA-4F72-4C6D-8F20-9597E345C6FF}"/>
              </a:ext>
            </a:extLst>
          </p:cNvPr>
          <p:cNvPicPr>
            <a:picLocks noGrp="1" noChangeAspect="1"/>
          </p:cNvPicPr>
          <p:nvPr>
            <p:ph idx="1"/>
          </p:nvPr>
        </p:nvPicPr>
        <p:blipFill rotWithShape="1">
          <a:blip r:embed="rId2"/>
          <a:srcRect b="7327"/>
          <a:stretch/>
        </p:blipFill>
        <p:spPr>
          <a:xfrm>
            <a:off x="1006328" y="1576843"/>
            <a:ext cx="4790158" cy="5073339"/>
          </a:xfrm>
        </p:spPr>
      </p:pic>
      <p:pic>
        <p:nvPicPr>
          <p:cNvPr id="10" name="Afbeelding 9">
            <a:extLst>
              <a:ext uri="{FF2B5EF4-FFF2-40B4-BE49-F238E27FC236}">
                <a16:creationId xmlns:a16="http://schemas.microsoft.com/office/drawing/2014/main" id="{823148D0-5FAD-4938-8E62-891F55B9D0F3}"/>
              </a:ext>
            </a:extLst>
          </p:cNvPr>
          <p:cNvPicPr>
            <a:picLocks noChangeAspect="1"/>
          </p:cNvPicPr>
          <p:nvPr/>
        </p:nvPicPr>
        <p:blipFill rotWithShape="1">
          <a:blip r:embed="rId3"/>
          <a:srcRect l="38533" r="30932" b="71963"/>
          <a:stretch/>
        </p:blipFill>
        <p:spPr>
          <a:xfrm>
            <a:off x="7195127" y="2217283"/>
            <a:ext cx="3619384" cy="3808828"/>
          </a:xfrm>
          <a:prstGeom prst="rect">
            <a:avLst/>
          </a:prstGeom>
        </p:spPr>
      </p:pic>
    </p:spTree>
    <p:extLst>
      <p:ext uri="{BB962C8B-B14F-4D97-AF65-F5344CB8AC3E}">
        <p14:creationId xmlns:p14="http://schemas.microsoft.com/office/powerpoint/2010/main" val="986605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Breedbeeld</PresentationFormat>
  <Paragraphs>28</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Century Gothic</vt:lpstr>
      <vt:lpstr>Wingdings 3</vt:lpstr>
      <vt:lpstr>Ion</vt:lpstr>
      <vt:lpstr>Leesrooster Stille week</vt:lpstr>
      <vt:lpstr>Hij is binnen</vt:lpstr>
      <vt:lpstr>Dus ontvang dé Koning</vt:lpstr>
      <vt:lpstr>…. Die rijdt op een ezel</vt:lpstr>
      <vt:lpstr>…. Die rijdt op een ezel</vt:lpstr>
      <vt:lpstr>…. Die rijdt op een ezel</vt:lpstr>
      <vt:lpstr>Aanbidt deze koppige koning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Cornelis Hamstra</dc:creator>
  <cp:lastModifiedBy>Cornelis Hamstra</cp:lastModifiedBy>
  <cp:revision>36</cp:revision>
  <cp:lastPrinted>2020-01-17T09:29:57Z</cp:lastPrinted>
  <dcterms:created xsi:type="dcterms:W3CDTF">2020-01-17T09:14:26Z</dcterms:created>
  <dcterms:modified xsi:type="dcterms:W3CDTF">2020-04-03T10:54:15Z</dcterms:modified>
</cp:coreProperties>
</file>