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05" r:id="rId2"/>
    <p:sldId id="307" r:id="rId3"/>
    <p:sldId id="308" r:id="rId4"/>
    <p:sldId id="317" r:id="rId5"/>
    <p:sldId id="30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EFD86-0CBB-417A-AC75-22C19008A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Het is </a:t>
            </a:r>
            <a:r>
              <a:rPr lang="en-GB" dirty="0" err="1"/>
              <a:t>tijd</a:t>
            </a:r>
            <a:endParaRPr lang="LID4096" dirty="0"/>
          </a:p>
        </p:txBody>
      </p:sp>
      <p:pic>
        <p:nvPicPr>
          <p:cNvPr id="6" name="Tijdelijke aanduiding voor inhoud 5" descr="Afbeelding met object, zitten, tafel, wijn&#10;&#10;Automatisch gegenereerde beschrijving">
            <a:extLst>
              <a:ext uri="{FF2B5EF4-FFF2-40B4-BE49-F238E27FC236}">
                <a16:creationId xmlns:a16="http://schemas.microsoft.com/office/drawing/2014/main" id="{2045DBF7-A080-4AC2-9A95-5E5E6DE3D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1144" y="1744060"/>
            <a:ext cx="3574655" cy="4587331"/>
          </a:xfrm>
        </p:spPr>
      </p:pic>
    </p:spTree>
    <p:extLst>
      <p:ext uri="{BB962C8B-B14F-4D97-AF65-F5344CB8AC3E}">
        <p14:creationId xmlns:p14="http://schemas.microsoft.com/office/powerpoint/2010/main" val="25649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B34DD-655F-44F9-81F5-654CB62F8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Om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sterven</a:t>
            </a:r>
            <a:endParaRPr lang="LID4096" dirty="0"/>
          </a:p>
        </p:txBody>
      </p:sp>
      <p:pic>
        <p:nvPicPr>
          <p:cNvPr id="12" name="Tijdelijke aanduiding voor inhoud 11" descr="Afbeelding met persoon, chocolade, noot, fruit&#10;&#10;Automatisch gegenereerde beschrijving">
            <a:extLst>
              <a:ext uri="{FF2B5EF4-FFF2-40B4-BE49-F238E27FC236}">
                <a16:creationId xmlns:a16="http://schemas.microsoft.com/office/drawing/2014/main" id="{FA8C72AA-4D28-4EAF-92BC-724BA17DA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4218" y="1853248"/>
            <a:ext cx="8268134" cy="4519913"/>
          </a:xfrm>
        </p:spPr>
      </p:pic>
    </p:spTree>
    <p:extLst>
      <p:ext uri="{BB962C8B-B14F-4D97-AF65-F5344CB8AC3E}">
        <p14:creationId xmlns:p14="http://schemas.microsoft.com/office/powerpoint/2010/main" val="250969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5148D7-BAEE-4843-AFF4-934874716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Hoe </a:t>
            </a:r>
            <a:r>
              <a:rPr lang="en-GB" dirty="0" err="1"/>
              <a:t>moeilijk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ook</a:t>
            </a:r>
            <a:r>
              <a:rPr lang="en-GB" dirty="0"/>
              <a:t> is</a:t>
            </a:r>
            <a:endParaRPr lang="LID4096" dirty="0"/>
          </a:p>
        </p:txBody>
      </p:sp>
      <p:pic>
        <p:nvPicPr>
          <p:cNvPr id="7" name="Tijdelijke aanduiding voor inhoud 6" descr="Afbeelding met persoon, binnen, man, dragen&#10;&#10;Automatisch gegenereerde beschrijving">
            <a:extLst>
              <a:ext uri="{FF2B5EF4-FFF2-40B4-BE49-F238E27FC236}">
                <a16:creationId xmlns:a16="http://schemas.microsoft.com/office/drawing/2014/main" id="{742B17BE-370E-4E0C-9D8D-787603BA0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068" y="1853248"/>
            <a:ext cx="4333249" cy="4347790"/>
          </a:xfrm>
        </p:spPr>
      </p:pic>
      <p:pic>
        <p:nvPicPr>
          <p:cNvPr id="9" name="Afbeelding 8" descr="Afbeelding met binnen, plafond, gebouw, geel&#10;&#10;Automatisch gegenereerde beschrijving">
            <a:extLst>
              <a:ext uri="{FF2B5EF4-FFF2-40B4-BE49-F238E27FC236}">
                <a16:creationId xmlns:a16="http://schemas.microsoft.com/office/drawing/2014/main" id="{4F364152-5AAE-4F80-8823-C832D5B582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57" r="18343"/>
          <a:stretch/>
        </p:blipFill>
        <p:spPr>
          <a:xfrm>
            <a:off x="6660339" y="1853248"/>
            <a:ext cx="4457593" cy="43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3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5148D7-BAEE-4843-AFF4-934874716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Om zo Gods </a:t>
            </a:r>
            <a:r>
              <a:rPr lang="en-GB" dirty="0" err="1"/>
              <a:t>grootheid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tonen</a:t>
            </a:r>
            <a:endParaRPr lang="LID4096" dirty="0"/>
          </a:p>
        </p:txBody>
      </p:sp>
      <p:pic>
        <p:nvPicPr>
          <p:cNvPr id="6" name="Tijdelijke aanduiding voor inhoud 5" descr="Afbeelding met persoon, binnen, man, tafel&#10;&#10;Automatisch gegenereerde beschrijving">
            <a:extLst>
              <a:ext uri="{FF2B5EF4-FFF2-40B4-BE49-F238E27FC236}">
                <a16:creationId xmlns:a16="http://schemas.microsoft.com/office/drawing/2014/main" id="{E7F37F16-F300-4035-8EFE-21E2A0FDB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134" y="1727990"/>
            <a:ext cx="8680676" cy="4557355"/>
          </a:xfrm>
        </p:spPr>
      </p:pic>
    </p:spTree>
    <p:extLst>
      <p:ext uri="{BB962C8B-B14F-4D97-AF65-F5344CB8AC3E}">
        <p14:creationId xmlns:p14="http://schemas.microsoft.com/office/powerpoint/2010/main" val="3494395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62EEF-3AB2-4787-BC7C-7B27E24B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563291" cy="1400530"/>
          </a:xfrm>
        </p:spPr>
        <p:txBody>
          <a:bodyPr/>
          <a:lstStyle/>
          <a:p>
            <a:r>
              <a:rPr lang="en-GB" dirty="0" err="1"/>
              <a:t>Laat</a:t>
            </a:r>
            <a:r>
              <a:rPr lang="en-GB" dirty="0"/>
              <a:t> je </a:t>
            </a:r>
            <a:r>
              <a:rPr lang="en-GB" dirty="0" err="1"/>
              <a:t>meetrekken</a:t>
            </a:r>
            <a:r>
              <a:rPr lang="en-GB" dirty="0"/>
              <a:t> door </a:t>
            </a:r>
            <a:r>
              <a:rPr lang="en-GB" dirty="0" err="1"/>
              <a:t>Jezus</a:t>
            </a:r>
            <a:endParaRPr lang="LID4096" dirty="0"/>
          </a:p>
        </p:txBody>
      </p:sp>
      <p:pic>
        <p:nvPicPr>
          <p:cNvPr id="12" name="Tijdelijke aanduiding voor inhoud 11" descr="Afbeelding met gras, buiten, zoogdier, veld&#10;&#10;Automatisch gegenereerde beschrijving">
            <a:extLst>
              <a:ext uri="{FF2B5EF4-FFF2-40B4-BE49-F238E27FC236}">
                <a16:creationId xmlns:a16="http://schemas.microsoft.com/office/drawing/2014/main" id="{1AB40128-8939-412A-8348-694692C24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5961" y="1662590"/>
            <a:ext cx="6323589" cy="4742692"/>
          </a:xfrm>
        </p:spPr>
      </p:pic>
    </p:spTree>
    <p:extLst>
      <p:ext uri="{BB962C8B-B14F-4D97-AF65-F5344CB8AC3E}">
        <p14:creationId xmlns:p14="http://schemas.microsoft.com/office/powerpoint/2010/main" val="986605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Breedbeeld</PresentationFormat>
  <Paragraphs>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Het is tijd</vt:lpstr>
      <vt:lpstr>Om te sterven</vt:lpstr>
      <vt:lpstr>Hoe moeilijk dat ook is</vt:lpstr>
      <vt:lpstr>Om zo Gods grootheid te tonen</vt:lpstr>
      <vt:lpstr>Laat je meetrekken door Jezus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 Hamstra</dc:creator>
  <cp:lastModifiedBy>Cornelis Hamstra</cp:lastModifiedBy>
  <cp:revision>31</cp:revision>
  <cp:lastPrinted>2020-01-17T09:29:57Z</cp:lastPrinted>
  <dcterms:created xsi:type="dcterms:W3CDTF">2020-01-17T09:14:26Z</dcterms:created>
  <dcterms:modified xsi:type="dcterms:W3CDTF">2020-03-27T09:39:22Z</dcterms:modified>
</cp:coreProperties>
</file>