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5" r:id="rId2"/>
    <p:sldId id="307" r:id="rId3"/>
    <p:sldId id="308" r:id="rId4"/>
    <p:sldId id="317" r:id="rId5"/>
    <p:sldId id="309" r:id="rId6"/>
    <p:sldId id="319" r:id="rId7"/>
    <p:sldId id="304" r:id="rId8"/>
    <p:sldId id="31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FD86-0CBB-417A-AC75-22C19008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 dapper </a:t>
            </a:r>
            <a:r>
              <a:rPr lang="en-GB" dirty="0" err="1"/>
              <a:t>voorop</a:t>
            </a:r>
            <a:r>
              <a:rPr lang="en-GB" dirty="0"/>
              <a:t> </a:t>
            </a:r>
            <a:r>
              <a:rPr lang="en-GB" dirty="0" err="1"/>
              <a:t>gaan</a:t>
            </a:r>
            <a:endParaRPr lang="LID4096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DCE6C9F-A79D-4214-9FB9-1D8895A14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462" y="1976581"/>
            <a:ext cx="8809076" cy="4326876"/>
          </a:xfrm>
        </p:spPr>
      </p:pic>
    </p:spTree>
    <p:extLst>
      <p:ext uri="{BB962C8B-B14F-4D97-AF65-F5344CB8AC3E}">
        <p14:creationId xmlns:p14="http://schemas.microsoft.com/office/powerpoint/2010/main" val="25649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B34DD-655F-44F9-81F5-654CB62F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nederig</a:t>
            </a:r>
            <a:r>
              <a:rPr lang="en-GB" dirty="0"/>
              <a:t> </a:t>
            </a:r>
            <a:r>
              <a:rPr lang="en-GB" dirty="0" err="1"/>
              <a:t>knielen</a:t>
            </a:r>
            <a:endParaRPr lang="LID4096" dirty="0"/>
          </a:p>
        </p:txBody>
      </p:sp>
      <p:pic>
        <p:nvPicPr>
          <p:cNvPr id="5" name="Tijdelijke aanduiding voor inhoud 4" descr="Afbeelding met stoel&#10;&#10;Automatisch gegenereerde beschrijving">
            <a:extLst>
              <a:ext uri="{FF2B5EF4-FFF2-40B4-BE49-F238E27FC236}">
                <a16:creationId xmlns:a16="http://schemas.microsoft.com/office/drawing/2014/main" id="{34A2C981-786B-4FE1-8DD2-35F01019F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440" y="1502929"/>
            <a:ext cx="3404385" cy="5123656"/>
          </a:xfrm>
        </p:spPr>
      </p:pic>
      <p:pic>
        <p:nvPicPr>
          <p:cNvPr id="7" name="Afbeelding 6" descr="Afbeelding met teken&#10;&#10;Automatisch gegenereerde beschrijving">
            <a:extLst>
              <a:ext uri="{FF2B5EF4-FFF2-40B4-BE49-F238E27FC236}">
                <a16:creationId xmlns:a16="http://schemas.microsoft.com/office/drawing/2014/main" id="{80C7D825-76E8-44B3-B38A-1CD1E09C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367" y="1525121"/>
            <a:ext cx="3419193" cy="51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ruimte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verzoening</a:t>
            </a:r>
            <a:endParaRPr lang="LID4096" dirty="0"/>
          </a:p>
        </p:txBody>
      </p:sp>
      <p:pic>
        <p:nvPicPr>
          <p:cNvPr id="6" name="Tijdelijke aanduiding voor inhoud 5" descr="Afbeelding met tekening&#10;&#10;Automatisch gegenereerde beschrijving">
            <a:extLst>
              <a:ext uri="{FF2B5EF4-FFF2-40B4-BE49-F238E27FC236}">
                <a16:creationId xmlns:a16="http://schemas.microsoft.com/office/drawing/2014/main" id="{C3C4A26F-4B52-424E-AC33-FB4F29B19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819" y="1540510"/>
            <a:ext cx="8000361" cy="5048356"/>
          </a:xfrm>
        </p:spPr>
      </p:pic>
    </p:spTree>
    <p:extLst>
      <p:ext uri="{BB962C8B-B14F-4D97-AF65-F5344CB8AC3E}">
        <p14:creationId xmlns:p14="http://schemas.microsoft.com/office/powerpoint/2010/main" val="372863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mogelijkheid</a:t>
            </a:r>
            <a:r>
              <a:rPr lang="en-GB" dirty="0"/>
              <a:t> om God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zien</a:t>
            </a:r>
            <a:endParaRPr lang="LID4096" dirty="0"/>
          </a:p>
        </p:txBody>
      </p:sp>
      <p:pic>
        <p:nvPicPr>
          <p:cNvPr id="13" name="Tijdelijke aanduiding voor inhoud 12" descr="Afbeelding met persoon, binnen, man, vasthouden&#10;&#10;Automatisch gegenereerde beschrijving">
            <a:extLst>
              <a:ext uri="{FF2B5EF4-FFF2-40B4-BE49-F238E27FC236}">
                <a16:creationId xmlns:a16="http://schemas.microsoft.com/office/drawing/2014/main" id="{F7B23B73-11B3-4ECB-A1A6-B773DD65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297" y="1708754"/>
            <a:ext cx="8497405" cy="4779791"/>
          </a:xfrm>
        </p:spPr>
      </p:pic>
    </p:spTree>
    <p:extLst>
      <p:ext uri="{BB962C8B-B14F-4D97-AF65-F5344CB8AC3E}">
        <p14:creationId xmlns:p14="http://schemas.microsoft.com/office/powerpoint/2010/main" val="349439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2EEF-3AB2-4787-BC7C-7B27E24B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63291" cy="1400530"/>
          </a:xfrm>
        </p:spPr>
        <p:txBody>
          <a:bodyPr/>
          <a:lstStyle/>
          <a:p>
            <a:r>
              <a:rPr lang="en-GB" dirty="0" err="1"/>
              <a:t>Deel</a:t>
            </a:r>
            <a:r>
              <a:rPr lang="en-GB" dirty="0"/>
              <a:t> van je </a:t>
            </a:r>
            <a:r>
              <a:rPr lang="en-GB" dirty="0" err="1"/>
              <a:t>zegen</a:t>
            </a:r>
            <a:endParaRPr lang="LID4096" dirty="0"/>
          </a:p>
        </p:txBody>
      </p:sp>
      <p:pic>
        <p:nvPicPr>
          <p:cNvPr id="11" name="Tijdelijke aanduiding voor inhoud 10" descr="Afbeelding met zitten, binnen, tafel, kop&#10;&#10;Automatisch gegenereerde beschrijving">
            <a:extLst>
              <a:ext uri="{FF2B5EF4-FFF2-40B4-BE49-F238E27FC236}">
                <a16:creationId xmlns:a16="http://schemas.microsoft.com/office/drawing/2014/main" id="{3FE95934-4B4C-4FD5-A865-57B07E0A5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518"/>
          <a:stretch/>
        </p:blipFill>
        <p:spPr>
          <a:xfrm>
            <a:off x="485203" y="1658575"/>
            <a:ext cx="11221593" cy="4977118"/>
          </a:xfrm>
        </p:spPr>
      </p:pic>
    </p:spTree>
    <p:extLst>
      <p:ext uri="{BB962C8B-B14F-4D97-AF65-F5344CB8AC3E}">
        <p14:creationId xmlns:p14="http://schemas.microsoft.com/office/powerpoint/2010/main" val="98660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48D7-BAEE-4843-AFF4-93487471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God </a:t>
            </a: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dan </a:t>
            </a:r>
            <a:r>
              <a:rPr lang="en-GB" dirty="0" err="1"/>
              <a:t>genoeg</a:t>
            </a:r>
            <a:endParaRPr lang="LID4096" dirty="0"/>
          </a:p>
        </p:txBody>
      </p:sp>
      <p:pic>
        <p:nvPicPr>
          <p:cNvPr id="8" name="Tijdelijke aanduiding voor inhoud 7" descr="Afbeelding met tekening&#10;&#10;Automatisch gegenereerde beschrijving">
            <a:extLst>
              <a:ext uri="{FF2B5EF4-FFF2-40B4-BE49-F238E27FC236}">
                <a16:creationId xmlns:a16="http://schemas.microsoft.com/office/drawing/2014/main" id="{4C32B768-E3A1-4C48-914D-3C3772B6B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351" y="1733175"/>
            <a:ext cx="7916483" cy="4860685"/>
          </a:xfrm>
        </p:spPr>
      </p:pic>
    </p:spTree>
    <p:extLst>
      <p:ext uri="{BB962C8B-B14F-4D97-AF65-F5344CB8AC3E}">
        <p14:creationId xmlns:p14="http://schemas.microsoft.com/office/powerpoint/2010/main" val="354645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C1BA1-5F07-474B-BB8B-77341104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A8AC5-6D0A-4EB4-9E78-569C86C4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2052918"/>
            <a:ext cx="11073468" cy="4195481"/>
          </a:xfrm>
        </p:spPr>
        <p:txBody>
          <a:bodyPr>
            <a:noAutofit/>
          </a:bodyPr>
          <a:lstStyle/>
          <a:p>
            <a:r>
              <a:rPr lang="en-GB" sz="3600" dirty="0"/>
              <a:t> </a:t>
            </a:r>
            <a:r>
              <a:rPr lang="en-GB" sz="3600" dirty="0" err="1"/>
              <a:t>Waarin</a:t>
            </a:r>
            <a:r>
              <a:rPr lang="en-GB" sz="3600" dirty="0"/>
              <a:t> ben </a:t>
            </a:r>
            <a:r>
              <a:rPr lang="en-GB" sz="3600" dirty="0" err="1"/>
              <a:t>jij</a:t>
            </a:r>
            <a:r>
              <a:rPr lang="en-GB" sz="3600" dirty="0"/>
              <a:t> </a:t>
            </a:r>
            <a:r>
              <a:rPr lang="en-GB" sz="3600" dirty="0" err="1"/>
              <a:t>voorop</a:t>
            </a:r>
            <a:r>
              <a:rPr lang="en-GB" sz="3600" dirty="0"/>
              <a:t> </a:t>
            </a:r>
            <a:r>
              <a:rPr lang="en-GB" sz="3600" dirty="0" err="1"/>
              <a:t>gegaan</a:t>
            </a:r>
            <a:r>
              <a:rPr lang="en-GB" sz="3600" dirty="0"/>
              <a:t> (in Gods </a:t>
            </a:r>
            <a:r>
              <a:rPr lang="en-GB" sz="3600" dirty="0" err="1"/>
              <a:t>koninkrijk</a:t>
            </a:r>
            <a:r>
              <a:rPr lang="en-GB" sz="3600" dirty="0"/>
              <a:t>)? </a:t>
            </a:r>
            <a:r>
              <a:rPr lang="en-GB" sz="3600" dirty="0" err="1"/>
              <a:t>Waarin</a:t>
            </a:r>
            <a:r>
              <a:rPr lang="en-GB" sz="3600" dirty="0"/>
              <a:t> </a:t>
            </a:r>
            <a:r>
              <a:rPr lang="en-GB" sz="3600" dirty="0" err="1"/>
              <a:t>wil</a:t>
            </a:r>
            <a:r>
              <a:rPr lang="en-GB" sz="3600" dirty="0"/>
              <a:t> </a:t>
            </a:r>
            <a:r>
              <a:rPr lang="en-GB" sz="3600" dirty="0" err="1"/>
              <a:t>jij</a:t>
            </a:r>
            <a:r>
              <a:rPr lang="en-GB" sz="3600" dirty="0"/>
              <a:t> nu </a:t>
            </a:r>
            <a:r>
              <a:rPr lang="en-GB" sz="3600" dirty="0" err="1"/>
              <a:t>voorop</a:t>
            </a:r>
            <a:r>
              <a:rPr lang="en-GB" sz="3600" dirty="0"/>
              <a:t> </a:t>
            </a:r>
            <a:r>
              <a:rPr lang="en-GB" sz="3600" dirty="0" err="1"/>
              <a:t>gaan</a:t>
            </a:r>
            <a:r>
              <a:rPr lang="en-GB" sz="3600" dirty="0"/>
              <a:t>?</a:t>
            </a:r>
          </a:p>
          <a:p>
            <a:r>
              <a:rPr lang="en-GB" sz="3600" dirty="0"/>
              <a:t> Hoe </a:t>
            </a:r>
            <a:r>
              <a:rPr lang="en-GB" sz="3600" dirty="0" err="1"/>
              <a:t>werkt</a:t>
            </a:r>
            <a:r>
              <a:rPr lang="en-GB" sz="3600" dirty="0"/>
              <a:t> </a:t>
            </a:r>
            <a:r>
              <a:rPr lang="en-GB" sz="3600" dirty="0" err="1"/>
              <a:t>nederig</a:t>
            </a:r>
            <a:r>
              <a:rPr lang="en-GB" sz="3600" dirty="0"/>
              <a:t> </a:t>
            </a:r>
            <a:r>
              <a:rPr lang="en-GB" sz="3600" dirty="0" err="1"/>
              <a:t>knielen</a:t>
            </a:r>
            <a:r>
              <a:rPr lang="en-GB" sz="3600" dirty="0"/>
              <a:t> </a:t>
            </a:r>
            <a:r>
              <a:rPr lang="en-GB" sz="3600" dirty="0" err="1"/>
              <a:t>bij</a:t>
            </a:r>
            <a:r>
              <a:rPr lang="en-GB" sz="3600" dirty="0"/>
              <a:t> </a:t>
            </a:r>
            <a:r>
              <a:rPr lang="en-GB" sz="3600" dirty="0" err="1"/>
              <a:t>jou</a:t>
            </a:r>
            <a:r>
              <a:rPr lang="en-GB" sz="3600" dirty="0"/>
              <a:t>?</a:t>
            </a:r>
          </a:p>
          <a:p>
            <a:r>
              <a:rPr lang="en-GB" sz="3600" dirty="0"/>
              <a:t> ‘</a:t>
            </a:r>
            <a:r>
              <a:rPr lang="en-GB" sz="3600" dirty="0" err="1"/>
              <a:t>Ik</a:t>
            </a:r>
            <a:r>
              <a:rPr lang="en-GB" sz="3600" dirty="0"/>
              <a:t> </a:t>
            </a:r>
            <a:r>
              <a:rPr lang="en-GB" sz="3600" dirty="0" err="1"/>
              <a:t>heb</a:t>
            </a:r>
            <a:r>
              <a:rPr lang="en-GB" sz="3600" dirty="0"/>
              <a:t> </a:t>
            </a:r>
            <a:r>
              <a:rPr lang="en-GB" sz="3600" dirty="0" err="1"/>
              <a:t>meer</a:t>
            </a:r>
            <a:r>
              <a:rPr lang="en-GB" sz="3600" dirty="0"/>
              <a:t> dan </a:t>
            </a:r>
            <a:r>
              <a:rPr lang="en-GB" sz="3600" dirty="0" err="1"/>
              <a:t>genoeg</a:t>
            </a:r>
            <a:r>
              <a:rPr lang="en-GB" sz="3600" dirty="0"/>
              <a:t>.’ Zou </a:t>
            </a:r>
            <a:r>
              <a:rPr lang="en-GB" sz="3600" dirty="0" err="1"/>
              <a:t>jij</a:t>
            </a:r>
            <a:r>
              <a:rPr lang="en-GB" sz="3600" dirty="0"/>
              <a:t> </a:t>
            </a:r>
            <a:r>
              <a:rPr lang="en-GB" sz="3600" dirty="0" err="1"/>
              <a:t>deze</a:t>
            </a:r>
            <a:r>
              <a:rPr lang="en-GB" sz="3600" dirty="0"/>
              <a:t> </a:t>
            </a:r>
            <a:r>
              <a:rPr lang="en-GB" sz="3600" dirty="0" err="1"/>
              <a:t>uitspraak</a:t>
            </a:r>
            <a:r>
              <a:rPr lang="en-GB" sz="3600" dirty="0"/>
              <a:t> van Jakob </a:t>
            </a:r>
            <a:r>
              <a:rPr lang="en-GB" sz="3600" dirty="0" err="1"/>
              <a:t>nazeggen</a:t>
            </a:r>
            <a:r>
              <a:rPr lang="en-GB" sz="3600" dirty="0"/>
              <a:t>? Leg </a:t>
            </a:r>
            <a:r>
              <a:rPr lang="en-GB" sz="3600" dirty="0" err="1"/>
              <a:t>uit</a:t>
            </a:r>
            <a:r>
              <a:rPr lang="en-GB" sz="36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2626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Tijdelijke aanduiding voor inhoud 13" descr="Afbeelding met water, natuur, berg, man&#10;&#10;Automatisch gegenereerde beschrijving">
            <a:extLst>
              <a:ext uri="{FF2B5EF4-FFF2-40B4-BE49-F238E27FC236}">
                <a16:creationId xmlns:a16="http://schemas.microsoft.com/office/drawing/2014/main" id="{57E390C2-FFBD-49BC-8F24-FA384F6C2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503" b="18601"/>
          <a:stretch/>
        </p:blipFill>
        <p:spPr>
          <a:xfrm>
            <a:off x="1" y="13263"/>
            <a:ext cx="12192000" cy="6844737"/>
          </a:xfrm>
        </p:spPr>
      </p:pic>
    </p:spTree>
    <p:extLst>
      <p:ext uri="{BB962C8B-B14F-4D97-AF65-F5344CB8AC3E}">
        <p14:creationId xmlns:p14="http://schemas.microsoft.com/office/powerpoint/2010/main" val="459295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Breedbeeld</PresentationFormat>
  <Paragraphs>10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Nu dapper voorop gaan</vt:lpstr>
      <vt:lpstr>En nederig knielen</vt:lpstr>
      <vt:lpstr>Dat geeft ruimte voor verzoening</vt:lpstr>
      <vt:lpstr>En de mogelijkheid om God te zien</vt:lpstr>
      <vt:lpstr>Deel van je zegen</vt:lpstr>
      <vt:lpstr>Want God geeft meer dan genoeg</vt:lpstr>
      <vt:lpstr>Verwerkingsvragen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27</cp:revision>
  <cp:lastPrinted>2020-01-17T09:29:57Z</cp:lastPrinted>
  <dcterms:created xsi:type="dcterms:W3CDTF">2020-01-17T09:14:26Z</dcterms:created>
  <dcterms:modified xsi:type="dcterms:W3CDTF">2020-03-12T15:10:20Z</dcterms:modified>
</cp:coreProperties>
</file>