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2" r:id="rId2"/>
    <p:sldId id="316" r:id="rId3"/>
    <p:sldId id="313" r:id="rId4"/>
    <p:sldId id="314" r:id="rId5"/>
    <p:sldId id="315" r:id="rId6"/>
    <p:sldId id="318" r:id="rId7"/>
    <p:sldId id="305" r:id="rId8"/>
    <p:sldId id="307" r:id="rId9"/>
    <p:sldId id="308" r:id="rId10"/>
    <p:sldId id="317" r:id="rId11"/>
    <p:sldId id="309" r:id="rId12"/>
    <p:sldId id="304" r:id="rId13"/>
    <p:sldId id="31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BF6AB-5029-4E8D-A433-D7753B05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Tijdelijke aanduiding voor inhoud 5" descr="Afbeelding met plant, bloem&#10;&#10;Automatisch gegenereerde beschrijving">
            <a:extLst>
              <a:ext uri="{FF2B5EF4-FFF2-40B4-BE49-F238E27FC236}">
                <a16:creationId xmlns:a16="http://schemas.microsoft.com/office/drawing/2014/main" id="{9ED8E210-48CE-4A22-B595-6536CBF0B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97"/>
          <a:stretch/>
        </p:blipFill>
        <p:spPr>
          <a:xfrm>
            <a:off x="-1" y="0"/>
            <a:ext cx="12183395" cy="6858000"/>
          </a:xfrm>
        </p:spPr>
      </p:pic>
    </p:spTree>
    <p:extLst>
      <p:ext uri="{BB962C8B-B14F-4D97-AF65-F5344CB8AC3E}">
        <p14:creationId xmlns:p14="http://schemas.microsoft.com/office/powerpoint/2010/main" val="394692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Trek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streep</a:t>
            </a:r>
            <a:endParaRPr lang="LID4096" dirty="0"/>
          </a:p>
        </p:txBody>
      </p:sp>
      <p:pic>
        <p:nvPicPr>
          <p:cNvPr id="7" name="Tijdelijke aanduiding voor inhoud 6" descr="Afbeelding met persoon, man, vasthouden, zitten&#10;&#10;Automatisch gegenereerde beschrijving">
            <a:extLst>
              <a:ext uri="{FF2B5EF4-FFF2-40B4-BE49-F238E27FC236}">
                <a16:creationId xmlns:a16="http://schemas.microsoft.com/office/drawing/2014/main" id="{C658349C-904B-4027-BDDD-9F9FA3DE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062" y="1320364"/>
            <a:ext cx="7385876" cy="5362146"/>
          </a:xfrm>
        </p:spPr>
      </p:pic>
    </p:spTree>
    <p:extLst>
      <p:ext uri="{BB962C8B-B14F-4D97-AF65-F5344CB8AC3E}">
        <p14:creationId xmlns:p14="http://schemas.microsoft.com/office/powerpoint/2010/main" val="349439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2EEF-3AB2-4787-BC7C-7B27E24B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63291" cy="1400530"/>
          </a:xfrm>
        </p:spPr>
        <p:txBody>
          <a:bodyPr/>
          <a:lstStyle/>
          <a:p>
            <a:r>
              <a:rPr lang="en-GB" dirty="0"/>
              <a:t>Door je ego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ontvang</a:t>
            </a:r>
            <a:r>
              <a:rPr lang="en-GB" dirty="0"/>
              <a:t> </a:t>
            </a:r>
            <a:r>
              <a:rPr lang="en-GB" dirty="0" err="1"/>
              <a:t>blijvende</a:t>
            </a:r>
            <a:r>
              <a:rPr lang="en-GB" dirty="0"/>
              <a:t> </a:t>
            </a:r>
            <a:r>
              <a:rPr lang="en-GB" dirty="0" err="1"/>
              <a:t>vrijheid</a:t>
            </a:r>
            <a:endParaRPr lang="LID4096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FB1FE61-4553-48F4-8E32-00D0A7916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702" y="1853248"/>
            <a:ext cx="6982596" cy="4907213"/>
          </a:xfrm>
        </p:spPr>
      </p:pic>
    </p:spTree>
    <p:extLst>
      <p:ext uri="{BB962C8B-B14F-4D97-AF65-F5344CB8AC3E}">
        <p14:creationId xmlns:p14="http://schemas.microsoft.com/office/powerpoint/2010/main" val="98660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C1BA1-5F07-474B-BB8B-77341104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A8AC5-6D0A-4EB4-9E78-569C86C4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2052918"/>
            <a:ext cx="11073468" cy="4195481"/>
          </a:xfrm>
        </p:spPr>
        <p:txBody>
          <a:bodyPr>
            <a:noAutofit/>
          </a:bodyPr>
          <a:lstStyle/>
          <a:p>
            <a:r>
              <a:rPr lang="en-GB" sz="3600" dirty="0"/>
              <a:t> ‘God </a:t>
            </a:r>
            <a:r>
              <a:rPr lang="en-GB" sz="3600" dirty="0" err="1"/>
              <a:t>wil</a:t>
            </a:r>
            <a:r>
              <a:rPr lang="en-GB" sz="3600" dirty="0"/>
              <a:t> je </a:t>
            </a:r>
            <a:r>
              <a:rPr lang="en-GB" sz="3600" dirty="0" err="1"/>
              <a:t>bevrijden</a:t>
            </a:r>
            <a:r>
              <a:rPr lang="en-GB" sz="3600" dirty="0"/>
              <a:t>’. Merk of </a:t>
            </a:r>
            <a:r>
              <a:rPr lang="en-GB" sz="3600" dirty="0" err="1"/>
              <a:t>heb</a:t>
            </a:r>
            <a:r>
              <a:rPr lang="en-GB" sz="3600" dirty="0"/>
              <a:t> je </a:t>
            </a:r>
            <a:r>
              <a:rPr lang="en-GB" sz="3600" dirty="0" err="1"/>
              <a:t>dat</a:t>
            </a:r>
            <a:r>
              <a:rPr lang="en-GB" sz="3600" dirty="0"/>
              <a:t> </a:t>
            </a:r>
            <a:r>
              <a:rPr lang="en-GB" sz="3600" dirty="0" err="1"/>
              <a:t>gemerkt</a:t>
            </a:r>
            <a:r>
              <a:rPr lang="en-GB" sz="3600" dirty="0"/>
              <a:t> in je eigen </a:t>
            </a:r>
            <a:r>
              <a:rPr lang="en-GB" sz="3600" dirty="0" err="1"/>
              <a:t>leven</a:t>
            </a:r>
            <a:r>
              <a:rPr lang="en-GB" sz="3600" dirty="0"/>
              <a:t>? </a:t>
            </a:r>
            <a:r>
              <a:rPr lang="en-GB" sz="3600" dirty="0" err="1"/>
              <a:t>Denk</a:t>
            </a:r>
            <a:r>
              <a:rPr lang="en-GB" sz="3600" dirty="0"/>
              <a:t> </a:t>
            </a:r>
            <a:r>
              <a:rPr lang="en-GB" sz="3600" dirty="0" err="1"/>
              <a:t>hierbij</a:t>
            </a:r>
            <a:r>
              <a:rPr lang="en-GB" sz="3600" dirty="0"/>
              <a:t> </a:t>
            </a:r>
            <a:r>
              <a:rPr lang="en-GB" sz="3600" dirty="0" err="1"/>
              <a:t>aan</a:t>
            </a:r>
            <a:r>
              <a:rPr lang="en-GB" sz="3600" dirty="0"/>
              <a:t> </a:t>
            </a:r>
            <a:r>
              <a:rPr lang="en-GB" sz="3600" dirty="0" err="1"/>
              <a:t>relaties</a:t>
            </a:r>
            <a:r>
              <a:rPr lang="en-GB" sz="3600" dirty="0"/>
              <a:t> die je </a:t>
            </a:r>
            <a:r>
              <a:rPr lang="en-GB" sz="3600" dirty="0" err="1"/>
              <a:t>hebt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aan</a:t>
            </a:r>
            <a:r>
              <a:rPr lang="en-GB" sz="3600" dirty="0"/>
              <a:t> je </a:t>
            </a:r>
            <a:r>
              <a:rPr lang="en-GB" sz="3600" dirty="0" err="1"/>
              <a:t>karakter</a:t>
            </a:r>
            <a:r>
              <a:rPr lang="en-GB" sz="3600" dirty="0"/>
              <a:t>/ego.</a:t>
            </a:r>
          </a:p>
          <a:p>
            <a:r>
              <a:rPr lang="en-GB" sz="3600" dirty="0"/>
              <a:t> </a:t>
            </a:r>
            <a:r>
              <a:rPr lang="en-GB" sz="3600" dirty="0" err="1"/>
              <a:t>Tegen</a:t>
            </a:r>
            <a:r>
              <a:rPr lang="en-GB" sz="3600" dirty="0"/>
              <a:t> </a:t>
            </a:r>
            <a:r>
              <a:rPr lang="en-GB" sz="3600" dirty="0" err="1"/>
              <a:t>wie</a:t>
            </a:r>
            <a:r>
              <a:rPr lang="en-GB" sz="3600" dirty="0"/>
              <a:t> </a:t>
            </a:r>
            <a:r>
              <a:rPr lang="en-GB" sz="3600" dirty="0" err="1"/>
              <a:t>wil</a:t>
            </a:r>
            <a:r>
              <a:rPr lang="en-GB" sz="3600" dirty="0"/>
              <a:t> </a:t>
            </a:r>
            <a:r>
              <a:rPr lang="en-GB" sz="3600" dirty="0" err="1"/>
              <a:t>jij</a:t>
            </a:r>
            <a:r>
              <a:rPr lang="en-GB" sz="3600" dirty="0"/>
              <a:t> </a:t>
            </a:r>
            <a:r>
              <a:rPr lang="en-GB" sz="3600" dirty="0" err="1"/>
              <a:t>eerlijk</a:t>
            </a:r>
            <a:r>
              <a:rPr lang="en-GB" sz="3600" dirty="0"/>
              <a:t> </a:t>
            </a:r>
            <a:r>
              <a:rPr lang="en-GB" sz="3600" dirty="0" err="1"/>
              <a:t>zijn</a:t>
            </a:r>
            <a:r>
              <a:rPr lang="en-GB" sz="3600" dirty="0"/>
              <a:t> (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waarover</a:t>
            </a:r>
            <a:r>
              <a:rPr lang="en-GB" sz="3600" dirty="0"/>
              <a:t>)? Hoe </a:t>
            </a:r>
            <a:r>
              <a:rPr lang="en-GB" sz="3600" dirty="0" err="1"/>
              <a:t>ga</a:t>
            </a:r>
            <a:r>
              <a:rPr lang="en-GB" sz="3600" dirty="0"/>
              <a:t> je </a:t>
            </a:r>
            <a:r>
              <a:rPr lang="en-GB" sz="3600" dirty="0" err="1"/>
              <a:t>dat</a:t>
            </a:r>
            <a:r>
              <a:rPr lang="en-GB" sz="3600" dirty="0"/>
              <a:t> </a:t>
            </a:r>
            <a:r>
              <a:rPr lang="en-GB" sz="3600" dirty="0" err="1"/>
              <a:t>mogelijk</a:t>
            </a:r>
            <a:r>
              <a:rPr lang="en-GB" sz="3600" dirty="0"/>
              <a:t> </a:t>
            </a:r>
            <a:r>
              <a:rPr lang="en-GB" sz="3600" dirty="0" err="1"/>
              <a:t>aanpakken</a:t>
            </a:r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64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4E2C3-4A81-4578-AD02-8469AF07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87" y="1524000"/>
            <a:ext cx="6156531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We </a:t>
            </a:r>
            <a:r>
              <a:rPr lang="en-GB" sz="3200" dirty="0" err="1"/>
              <a:t>houden</a:t>
            </a:r>
            <a:r>
              <a:rPr lang="en-GB" sz="3200" dirty="0"/>
              <a:t> </a:t>
            </a:r>
            <a:r>
              <a:rPr lang="en-GB" sz="3200" dirty="0" err="1"/>
              <a:t>elkaar</a:t>
            </a:r>
            <a:r>
              <a:rPr lang="en-GB" sz="3200" dirty="0"/>
              <a:t> </a:t>
            </a:r>
            <a:r>
              <a:rPr lang="en-GB" sz="3200" dirty="0" err="1"/>
              <a:t>gevangen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God </a:t>
            </a:r>
            <a:r>
              <a:rPr lang="en-GB" sz="3200" dirty="0" err="1"/>
              <a:t>wil</a:t>
            </a:r>
            <a:r>
              <a:rPr lang="en-GB" sz="3200" dirty="0"/>
              <a:t> je </a:t>
            </a:r>
            <a:r>
              <a:rPr lang="en-GB" sz="3200" dirty="0" err="1"/>
              <a:t>bevrijden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Durf</a:t>
            </a:r>
            <a:r>
              <a:rPr lang="en-GB" sz="3200" dirty="0"/>
              <a:t> </a:t>
            </a:r>
            <a:r>
              <a:rPr lang="en-GB" sz="3200" dirty="0" err="1"/>
              <a:t>eerlijk</a:t>
            </a:r>
            <a:r>
              <a:rPr lang="en-GB" sz="3200" dirty="0"/>
              <a:t> </a:t>
            </a:r>
            <a:r>
              <a:rPr lang="en-GB" sz="3200" dirty="0" err="1"/>
              <a:t>te</a:t>
            </a:r>
            <a:r>
              <a:rPr lang="en-GB" sz="3200" dirty="0"/>
              <a:t> </a:t>
            </a:r>
            <a:r>
              <a:rPr lang="en-GB" sz="3200" dirty="0" err="1"/>
              <a:t>zijn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Trek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streep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… door je ego </a:t>
            </a:r>
            <a:r>
              <a:rPr lang="en-GB" sz="3200" dirty="0" err="1"/>
              <a:t>en</a:t>
            </a:r>
            <a:r>
              <a:rPr lang="en-GB" sz="3200" dirty="0"/>
              <a:t> </a:t>
            </a:r>
            <a:r>
              <a:rPr lang="en-GB" sz="3200" dirty="0" err="1"/>
              <a:t>ontvang</a:t>
            </a:r>
            <a:r>
              <a:rPr lang="en-GB" sz="3200" dirty="0"/>
              <a:t> </a:t>
            </a:r>
            <a:r>
              <a:rPr lang="en-GB" sz="3200" dirty="0" err="1"/>
              <a:t>blijvende</a:t>
            </a:r>
            <a:r>
              <a:rPr lang="en-GB" sz="3200" dirty="0"/>
              <a:t> </a:t>
            </a:r>
            <a:r>
              <a:rPr lang="en-GB" sz="3200" dirty="0" err="1"/>
              <a:t>vrijheid</a:t>
            </a:r>
            <a:endParaRPr lang="LID4096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1B039F-0DA3-43D5-B5BC-6EE93E0E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84D8D-A43A-4D43-84EC-2066FC1A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Tijdelijke aanduiding voor inhoud 4" descr="Afbeelding met sport, water, zwemmen, jong&#10;&#10;Automatisch gegenereerde beschrijving">
            <a:extLst>
              <a:ext uri="{FF2B5EF4-FFF2-40B4-BE49-F238E27FC236}">
                <a16:creationId xmlns:a16="http://schemas.microsoft.com/office/drawing/2014/main" id="{CAA6E75B-D911-4BB1-A226-BBBE9BBBF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212" y="1249154"/>
            <a:ext cx="9899766" cy="5156128"/>
          </a:xfrm>
        </p:spPr>
      </p:pic>
    </p:spTree>
    <p:extLst>
      <p:ext uri="{BB962C8B-B14F-4D97-AF65-F5344CB8AC3E}">
        <p14:creationId xmlns:p14="http://schemas.microsoft.com/office/powerpoint/2010/main" val="310531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930B0-B5D4-4D20-877A-51DC3801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16CFF6-9188-46FB-A337-0D6881663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1382" y="-108"/>
            <a:ext cx="4830618" cy="6851181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F99B3CC-4F25-44D0-97C2-75D078D80D05}"/>
              </a:ext>
            </a:extLst>
          </p:cNvPr>
          <p:cNvSpPr/>
          <p:nvPr/>
        </p:nvSpPr>
        <p:spPr>
          <a:xfrm>
            <a:off x="342363" y="825082"/>
            <a:ext cx="65941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LID4096" sz="2800" dirty="0"/>
              <a:t>“Jullie weten wat de doop betekent. De doop laat zien dat we </a:t>
            </a:r>
            <a:r>
              <a:rPr lang="nl-NL" altLang="LID4096" sz="2800" b="1" dirty="0"/>
              <a:t>bij Jezus Christus</a:t>
            </a:r>
            <a:r>
              <a:rPr lang="nl-NL" altLang="LID4096" sz="2800" dirty="0"/>
              <a:t> horen. Door onze doop zijn we eigenlijk samen met hem </a:t>
            </a:r>
            <a:r>
              <a:rPr lang="nl-NL" altLang="LID4096" sz="2800" b="1" dirty="0"/>
              <a:t>gestorven en begraven</a:t>
            </a:r>
            <a:r>
              <a:rPr lang="nl-NL" altLang="LID4096" sz="2800" dirty="0"/>
              <a:t>. En door onze doop leven wij nu als </a:t>
            </a:r>
            <a:r>
              <a:rPr lang="nl-NL" altLang="LID4096" sz="2800" b="1" dirty="0"/>
              <a:t>nieuwe mensen</a:t>
            </a:r>
            <a:r>
              <a:rPr lang="nl-NL" altLang="LID4096" sz="2800" dirty="0"/>
              <a:t>. Want Christus leeft! Onze machtige Vader heeft hem laten opstaan uit de dood.</a:t>
            </a:r>
          </a:p>
          <a:p>
            <a:r>
              <a:rPr lang="nl-NL" altLang="LID4096" sz="2800" dirty="0"/>
              <a:t>Dus eigenlijk zijn wij gestorven net als Christus, Maar dan zullen we ook opstaan en eeuwig leven, net als Christus.” (Romeinen 6: 3-5)</a:t>
            </a:r>
          </a:p>
        </p:txBody>
      </p:sp>
    </p:spTree>
    <p:extLst>
      <p:ext uri="{BB962C8B-B14F-4D97-AF65-F5344CB8AC3E}">
        <p14:creationId xmlns:p14="http://schemas.microsoft.com/office/powerpoint/2010/main" val="31977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B4974-D3A2-48E5-89BE-8D4D82B8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5762CB-F9B5-42A4-B294-48E71DB33F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0917" y="878179"/>
            <a:ext cx="4005582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800" b="1" dirty="0"/>
              <a:t>Vader</a:t>
            </a:r>
            <a:r>
              <a:rPr lang="nl-NL" sz="2800" dirty="0"/>
              <a:t>: Met Zijn liefde is Hij bij ons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Zoon</a:t>
            </a:r>
            <a:r>
              <a:rPr lang="nl-NL" sz="2800" dirty="0"/>
              <a:t>: Hij vergeeft ons en gaat ons voor naar hét leven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Geest</a:t>
            </a:r>
            <a:r>
              <a:rPr lang="nl-NL" sz="2800" dirty="0"/>
              <a:t>: Hij inspireert ons om te (blijven) geloven en goed te leven</a:t>
            </a:r>
          </a:p>
        </p:txBody>
      </p:sp>
      <p:pic>
        <p:nvPicPr>
          <p:cNvPr id="8" name="Afbeelding 7" descr="Afbeelding met blauw, zitten, staand, water&#10;&#10;Automatisch gegenereerde beschrijving">
            <a:extLst>
              <a:ext uri="{FF2B5EF4-FFF2-40B4-BE49-F238E27FC236}">
                <a16:creationId xmlns:a16="http://schemas.microsoft.com/office/drawing/2014/main" id="{2ED4346D-0E6D-4672-93D7-BCC155B6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855" y="13855"/>
            <a:ext cx="6844145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A12D6-02DC-401E-B848-69E1D33A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B0814E-4B9D-4CE8-A62A-44430D5C5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168" y="220158"/>
            <a:ext cx="8882608" cy="6417684"/>
          </a:xfrm>
        </p:spPr>
      </p:pic>
    </p:spTree>
    <p:extLst>
      <p:ext uri="{BB962C8B-B14F-4D97-AF65-F5344CB8AC3E}">
        <p14:creationId xmlns:p14="http://schemas.microsoft.com/office/powerpoint/2010/main" val="406928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E00C8-5731-49BA-8669-674D9609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8E33B8B3-8BC5-43F6-8BCA-AC8D8AD67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383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FD86-0CBB-417A-AC75-22C19008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</a:t>
            </a:r>
            <a:r>
              <a:rPr lang="en-GB" dirty="0" err="1"/>
              <a:t>houden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gevangen</a:t>
            </a:r>
            <a:endParaRPr lang="LID4096" dirty="0"/>
          </a:p>
        </p:txBody>
      </p:sp>
      <p:pic>
        <p:nvPicPr>
          <p:cNvPr id="7" name="Tijdelijke aanduiding voor inhoud 6" descr="Afbeelding met tekening, paraplu&#10;&#10;Automatisch gegenereerde beschrijving">
            <a:extLst>
              <a:ext uri="{FF2B5EF4-FFF2-40B4-BE49-F238E27FC236}">
                <a16:creationId xmlns:a16="http://schemas.microsoft.com/office/drawing/2014/main" id="{D500745A-8A03-490C-B46F-DEC36C81F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987" y="1362988"/>
            <a:ext cx="6082026" cy="5319521"/>
          </a:xfrm>
        </p:spPr>
      </p:pic>
    </p:spTree>
    <p:extLst>
      <p:ext uri="{BB962C8B-B14F-4D97-AF65-F5344CB8AC3E}">
        <p14:creationId xmlns:p14="http://schemas.microsoft.com/office/powerpoint/2010/main" val="25649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B34DD-655F-44F9-81F5-654CB62F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</a:t>
            </a:r>
            <a:r>
              <a:rPr lang="en-GB" dirty="0" err="1"/>
              <a:t>wil</a:t>
            </a:r>
            <a:r>
              <a:rPr lang="en-GB" dirty="0"/>
              <a:t> je </a:t>
            </a:r>
            <a:r>
              <a:rPr lang="en-GB" dirty="0" err="1"/>
              <a:t>bevrijden</a:t>
            </a:r>
            <a:endParaRPr lang="LID4096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C84C61-9B6A-4348-B669-65FF4246C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67" y="2330009"/>
            <a:ext cx="5334433" cy="343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“Want vrijheid is niet iets wat je allereerst opeist, maar het is vooral de ruimte die je anderen gunt. En vooral degenen met wie je het hartgrondig oneens bent.”</a:t>
            </a:r>
          </a:p>
          <a:p>
            <a:pPr marL="0" indent="0">
              <a:buNone/>
            </a:pPr>
            <a:r>
              <a:rPr lang="en-GB" sz="2800" dirty="0"/>
              <a:t>Gert-Jan </a:t>
            </a:r>
            <a:r>
              <a:rPr lang="en-GB" sz="2800" dirty="0" err="1"/>
              <a:t>Seegers</a:t>
            </a:r>
            <a:endParaRPr lang="LID4096" sz="2800" dirty="0"/>
          </a:p>
        </p:txBody>
      </p:sp>
      <p:pic>
        <p:nvPicPr>
          <p:cNvPr id="8" name="Afbeelding 7" descr="Afbeelding met buiten, vliegen, zitten, water&#10;&#10;Automatisch gegenereerde beschrijving">
            <a:extLst>
              <a:ext uri="{FF2B5EF4-FFF2-40B4-BE49-F238E27FC236}">
                <a16:creationId xmlns:a16="http://schemas.microsoft.com/office/drawing/2014/main" id="{E63C5555-A6BE-4840-879B-92FCCF7F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1" y="1853248"/>
            <a:ext cx="5809597" cy="43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Durf</a:t>
            </a:r>
            <a:r>
              <a:rPr lang="en-GB" dirty="0"/>
              <a:t> </a:t>
            </a:r>
            <a:r>
              <a:rPr lang="en-GB" dirty="0" err="1"/>
              <a:t>eerlijk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zijn</a:t>
            </a:r>
            <a:endParaRPr lang="LID4096" dirty="0"/>
          </a:p>
        </p:txBody>
      </p:sp>
      <p:pic>
        <p:nvPicPr>
          <p:cNvPr id="7" name="Tijdelijke aanduiding voor inhoud 6" descr="Afbeelding met bloem, fruit&#10;&#10;Automatisch gegenereerde beschrijving">
            <a:extLst>
              <a:ext uri="{FF2B5EF4-FFF2-40B4-BE49-F238E27FC236}">
                <a16:creationId xmlns:a16="http://schemas.microsoft.com/office/drawing/2014/main" id="{E194F5AB-1856-4B34-924D-76195C37E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48"/>
          <a:stretch/>
        </p:blipFill>
        <p:spPr>
          <a:xfrm>
            <a:off x="2065296" y="1656023"/>
            <a:ext cx="8061408" cy="4896817"/>
          </a:xfrm>
        </p:spPr>
      </p:pic>
    </p:spTree>
    <p:extLst>
      <p:ext uri="{BB962C8B-B14F-4D97-AF65-F5344CB8AC3E}">
        <p14:creationId xmlns:p14="http://schemas.microsoft.com/office/powerpoint/2010/main" val="3728637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Breedbeeld</PresentationFormat>
  <Paragraphs>22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 houden elkaar gevangen</vt:lpstr>
      <vt:lpstr>God wil je bevrijden</vt:lpstr>
      <vt:lpstr>Durf eerlijk te zijn</vt:lpstr>
      <vt:lpstr>Trek een streep</vt:lpstr>
      <vt:lpstr>Door je ego en ontvang blijvende vrijheid</vt:lpstr>
      <vt:lpstr>Verwerkingsvragen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19</cp:revision>
  <cp:lastPrinted>2020-01-17T09:29:57Z</cp:lastPrinted>
  <dcterms:created xsi:type="dcterms:W3CDTF">2020-01-17T09:14:26Z</dcterms:created>
  <dcterms:modified xsi:type="dcterms:W3CDTF">2020-02-13T10:44:24Z</dcterms:modified>
</cp:coreProperties>
</file>