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6" r:id="rId2"/>
    <p:sldId id="305" r:id="rId3"/>
    <p:sldId id="307" r:id="rId4"/>
    <p:sldId id="308" r:id="rId5"/>
    <p:sldId id="309" r:id="rId6"/>
    <p:sldId id="304" r:id="rId7"/>
    <p:sldId id="31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F6E90-C9D3-42A5-8910-4ECEEE78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 descr="Afbeelding met persoon, kind, binnen, meisje&#10;&#10;Automatisch gegenereerde beschrijving">
            <a:extLst>
              <a:ext uri="{FF2B5EF4-FFF2-40B4-BE49-F238E27FC236}">
                <a16:creationId xmlns:a16="http://schemas.microsoft.com/office/drawing/2014/main" id="{482990D6-E666-4F8F-B789-54A13CCBD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977" y="1983581"/>
            <a:ext cx="8244045" cy="4637276"/>
          </a:xfrm>
        </p:spPr>
      </p:pic>
    </p:spTree>
    <p:extLst>
      <p:ext uri="{BB962C8B-B14F-4D97-AF65-F5344CB8AC3E}">
        <p14:creationId xmlns:p14="http://schemas.microsoft.com/office/powerpoint/2010/main" val="254509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EFD86-0CBB-417A-AC75-22C19008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het </a:t>
            </a:r>
            <a:r>
              <a:rPr lang="en-GB" dirty="0" err="1"/>
              <a:t>donker</a:t>
            </a:r>
            <a:endParaRPr lang="LID4096" dirty="0"/>
          </a:p>
        </p:txBody>
      </p:sp>
      <p:pic>
        <p:nvPicPr>
          <p:cNvPr id="5" name="Tijdelijke aanduiding voor inhoud 4" descr="Afbeelding met wolken, vliegtuig, natuur, bewolkt&#10;&#10;Automatisch gegenereerde beschrijving">
            <a:extLst>
              <a:ext uri="{FF2B5EF4-FFF2-40B4-BE49-F238E27FC236}">
                <a16:creationId xmlns:a16="http://schemas.microsoft.com/office/drawing/2014/main" id="{67B37E67-A28F-4AD9-A839-DEB7CEBBE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166" y="1418979"/>
            <a:ext cx="7928728" cy="5285818"/>
          </a:xfrm>
        </p:spPr>
      </p:pic>
    </p:spTree>
    <p:extLst>
      <p:ext uri="{BB962C8B-B14F-4D97-AF65-F5344CB8AC3E}">
        <p14:creationId xmlns:p14="http://schemas.microsoft.com/office/powerpoint/2010/main" val="25649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B34DD-655F-44F9-81F5-654CB62F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God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ons</a:t>
            </a:r>
            <a:endParaRPr lang="LID4096" dirty="0"/>
          </a:p>
        </p:txBody>
      </p:sp>
      <p:pic>
        <p:nvPicPr>
          <p:cNvPr id="5" name="Tijdelijke aanduiding voor inhoud 4" descr="Afbeelding met water, groot, voorzijde, zitten&#10;&#10;Automatisch gegenereerde beschrijving">
            <a:extLst>
              <a:ext uri="{FF2B5EF4-FFF2-40B4-BE49-F238E27FC236}">
                <a16:creationId xmlns:a16="http://schemas.microsoft.com/office/drawing/2014/main" id="{87D74338-FD14-49FD-BB79-EDED79192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8655" y="1853248"/>
            <a:ext cx="5248275" cy="4202802"/>
          </a:xfrm>
        </p:spPr>
      </p:pic>
      <p:pic>
        <p:nvPicPr>
          <p:cNvPr id="7" name="Afbeelding 6" descr="Afbeelding met tekst, boek, jong, man&#10;&#10;Automatisch gegenereerde beschrijving">
            <a:extLst>
              <a:ext uri="{FF2B5EF4-FFF2-40B4-BE49-F238E27FC236}">
                <a16:creationId xmlns:a16="http://schemas.microsoft.com/office/drawing/2014/main" id="{D053524F-D371-4A72-889F-EF9748F55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450" y="1738152"/>
            <a:ext cx="3482109" cy="443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9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148D7-BAEE-4843-AFF4-93487471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geeft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zegen</a:t>
            </a:r>
            <a:endParaRPr lang="LID4096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285158A-0AB9-4705-8C23-0C7FAB970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166" y="1510591"/>
            <a:ext cx="7640647" cy="5088790"/>
          </a:xfrm>
        </p:spPr>
      </p:pic>
    </p:spTree>
    <p:extLst>
      <p:ext uri="{BB962C8B-B14F-4D97-AF65-F5344CB8AC3E}">
        <p14:creationId xmlns:p14="http://schemas.microsoft.com/office/powerpoint/2010/main" val="372863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62EEF-3AB2-4787-BC7C-7B27E24B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563291" cy="1400530"/>
          </a:xfrm>
        </p:spPr>
        <p:txBody>
          <a:bodyPr/>
          <a:lstStyle/>
          <a:p>
            <a:r>
              <a:rPr lang="en-GB" dirty="0"/>
              <a:t>Zo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onze</a:t>
            </a:r>
            <a:r>
              <a:rPr lang="en-GB" dirty="0"/>
              <a:t> </a:t>
            </a:r>
            <a:r>
              <a:rPr lang="en-GB" dirty="0" err="1"/>
              <a:t>hardheid</a:t>
            </a:r>
            <a:r>
              <a:rPr lang="en-GB" dirty="0"/>
              <a:t> </a:t>
            </a:r>
            <a:r>
              <a:rPr lang="en-GB" dirty="0" err="1"/>
              <a:t>zacht</a:t>
            </a:r>
            <a:r>
              <a:rPr lang="en-GB" dirty="0"/>
              <a:t> </a:t>
            </a:r>
            <a:r>
              <a:rPr lang="en-GB" dirty="0" err="1"/>
              <a:t>worden</a:t>
            </a:r>
            <a:endParaRPr lang="LID4096" dirty="0"/>
          </a:p>
        </p:txBody>
      </p:sp>
      <p:pic>
        <p:nvPicPr>
          <p:cNvPr id="5" name="Tijdelijke aanduiding voor inhoud 4" descr="Afbeelding met buiten, water, rots, bruin&#10;&#10;Automatisch gegenereerde beschrijving">
            <a:extLst>
              <a:ext uri="{FF2B5EF4-FFF2-40B4-BE49-F238E27FC236}">
                <a16:creationId xmlns:a16="http://schemas.microsoft.com/office/drawing/2014/main" id="{CA04F66D-8249-4325-B700-DA2BB08B4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091" y="1466743"/>
            <a:ext cx="3205018" cy="5141740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75A69D3-0708-48E1-AE5B-F48354D50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273" y="2024201"/>
            <a:ext cx="4666076" cy="402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0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C1BA1-5F07-474B-BB8B-773411045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Verwerkingsvragen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A8AC5-6D0A-4EB4-9E78-569C86C47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64" y="2052918"/>
            <a:ext cx="11073468" cy="4195481"/>
          </a:xfrm>
        </p:spPr>
        <p:txBody>
          <a:bodyPr>
            <a:noAutofit/>
          </a:bodyPr>
          <a:lstStyle/>
          <a:p>
            <a:r>
              <a:rPr lang="en-GB" sz="3600" dirty="0"/>
              <a:t> ‘God is </a:t>
            </a:r>
            <a:r>
              <a:rPr lang="en-GB" sz="3600" dirty="0" err="1"/>
              <a:t>bij</a:t>
            </a:r>
            <a:r>
              <a:rPr lang="en-GB" sz="3600" dirty="0"/>
              <a:t> je in het </a:t>
            </a:r>
            <a:r>
              <a:rPr lang="en-GB" sz="3600" dirty="0" err="1"/>
              <a:t>donker</a:t>
            </a:r>
            <a:r>
              <a:rPr lang="en-GB" sz="3600" dirty="0"/>
              <a:t>’. Merk of </a:t>
            </a:r>
            <a:r>
              <a:rPr lang="en-GB" sz="3600" dirty="0" err="1"/>
              <a:t>heb</a:t>
            </a:r>
            <a:r>
              <a:rPr lang="en-GB" sz="3600" dirty="0"/>
              <a:t> je </a:t>
            </a:r>
            <a:r>
              <a:rPr lang="en-GB" sz="3600" dirty="0" err="1"/>
              <a:t>dat</a:t>
            </a:r>
            <a:r>
              <a:rPr lang="en-GB" sz="3600" dirty="0"/>
              <a:t> </a:t>
            </a:r>
            <a:r>
              <a:rPr lang="en-GB" sz="3600" dirty="0" err="1"/>
              <a:t>gemerkt</a:t>
            </a:r>
            <a:r>
              <a:rPr lang="en-GB" sz="3600" dirty="0"/>
              <a:t> in je eigen </a:t>
            </a:r>
            <a:r>
              <a:rPr lang="en-GB" sz="3600" dirty="0" err="1"/>
              <a:t>leven</a:t>
            </a:r>
            <a:r>
              <a:rPr lang="en-GB" sz="3600" dirty="0"/>
              <a:t> (of in </a:t>
            </a:r>
            <a:r>
              <a:rPr lang="en-GB" sz="3600" dirty="0" err="1"/>
              <a:t>dat</a:t>
            </a:r>
            <a:r>
              <a:rPr lang="en-GB" sz="3600" dirty="0"/>
              <a:t> van </a:t>
            </a:r>
            <a:r>
              <a:rPr lang="en-GB" sz="3600" dirty="0" err="1"/>
              <a:t>geliefden</a:t>
            </a:r>
            <a:r>
              <a:rPr lang="en-GB" sz="3600" dirty="0"/>
              <a:t>)?</a:t>
            </a:r>
          </a:p>
          <a:p>
            <a:r>
              <a:rPr lang="en-GB" sz="3600" dirty="0"/>
              <a:t> Sta </a:t>
            </a:r>
            <a:r>
              <a:rPr lang="en-GB" sz="3600" dirty="0" err="1"/>
              <a:t>jij</a:t>
            </a:r>
            <a:r>
              <a:rPr lang="en-GB" sz="3600" dirty="0"/>
              <a:t> nu open </a:t>
            </a:r>
            <a:r>
              <a:rPr lang="en-GB" sz="3600" dirty="0" err="1"/>
              <a:t>voor</a:t>
            </a:r>
            <a:r>
              <a:rPr lang="en-GB" sz="3600" dirty="0"/>
              <a:t> Gods </a:t>
            </a:r>
            <a:r>
              <a:rPr lang="en-GB" sz="3600" dirty="0" err="1"/>
              <a:t>zegen</a:t>
            </a:r>
            <a:r>
              <a:rPr lang="en-GB" sz="3600" dirty="0"/>
              <a:t>? </a:t>
            </a:r>
            <a:r>
              <a:rPr lang="en-GB" sz="3600" dirty="0" err="1"/>
              <a:t>Vertel</a:t>
            </a:r>
            <a:r>
              <a:rPr lang="en-GB" sz="3600" dirty="0"/>
              <a:t>…</a:t>
            </a:r>
          </a:p>
          <a:p>
            <a:r>
              <a:rPr lang="en-GB" sz="3600" dirty="0"/>
              <a:t> </a:t>
            </a:r>
            <a:r>
              <a:rPr lang="en-GB" sz="3600" dirty="0" err="1"/>
              <a:t>Welke</a:t>
            </a:r>
            <a:r>
              <a:rPr lang="en-GB" sz="3600" dirty="0"/>
              <a:t> ‘</a:t>
            </a:r>
            <a:r>
              <a:rPr lang="en-GB" sz="3600" dirty="0" err="1"/>
              <a:t>harde</a:t>
            </a:r>
            <a:r>
              <a:rPr lang="en-GB" sz="3600" dirty="0"/>
              <a:t>’ </a:t>
            </a:r>
            <a:r>
              <a:rPr lang="en-GB" sz="3600" dirty="0" err="1"/>
              <a:t>gebeurtenis</a:t>
            </a:r>
            <a:r>
              <a:rPr lang="en-GB" sz="3600" dirty="0"/>
              <a:t> (of </a:t>
            </a:r>
            <a:r>
              <a:rPr lang="en-GB" sz="3600" dirty="0" err="1"/>
              <a:t>karaktertrek</a:t>
            </a:r>
            <a:r>
              <a:rPr lang="en-GB" sz="3600" dirty="0"/>
              <a:t>) </a:t>
            </a:r>
            <a:r>
              <a:rPr lang="en-GB" sz="3600" dirty="0" err="1"/>
              <a:t>wil</a:t>
            </a:r>
            <a:r>
              <a:rPr lang="en-GB" sz="3600" dirty="0"/>
              <a:t> </a:t>
            </a:r>
            <a:r>
              <a:rPr lang="en-GB" sz="3600" dirty="0" err="1"/>
              <a:t>jij</a:t>
            </a:r>
            <a:r>
              <a:rPr lang="en-GB" sz="3600" dirty="0"/>
              <a:t> </a:t>
            </a:r>
            <a:r>
              <a:rPr lang="en-GB" sz="3600" dirty="0" err="1"/>
              <a:t>zalven</a:t>
            </a:r>
            <a:r>
              <a:rPr lang="en-GB" sz="3600" dirty="0"/>
              <a:t>?</a:t>
            </a:r>
            <a:endParaRPr lang="LID4096" sz="3600" dirty="0"/>
          </a:p>
        </p:txBody>
      </p:sp>
    </p:spTree>
    <p:extLst>
      <p:ext uri="{BB962C8B-B14F-4D97-AF65-F5344CB8AC3E}">
        <p14:creationId xmlns:p14="http://schemas.microsoft.com/office/powerpoint/2010/main" val="426264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DBC4B9D0-3DA1-4DCB-AA93-93A0572F6B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9" r="2466" b="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04E2C3-4A81-4578-AD02-8469AF07D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1597891"/>
            <a:ext cx="3782786" cy="3809999"/>
          </a:xfrm>
        </p:spPr>
        <p:txBody>
          <a:bodyPr>
            <a:noAutofit/>
          </a:bodyPr>
          <a:lstStyle/>
          <a:p>
            <a:r>
              <a:rPr lang="en-GB" sz="3200" dirty="0"/>
              <a:t>In het </a:t>
            </a:r>
            <a:r>
              <a:rPr lang="en-GB" sz="3200" dirty="0" err="1"/>
              <a:t>donker</a:t>
            </a:r>
            <a:endParaRPr lang="en-GB" sz="3200" dirty="0"/>
          </a:p>
          <a:p>
            <a:r>
              <a:rPr lang="en-GB" sz="3200" dirty="0"/>
              <a:t>Is God </a:t>
            </a:r>
            <a:r>
              <a:rPr lang="en-GB" sz="3200" dirty="0" err="1"/>
              <a:t>bij</a:t>
            </a:r>
            <a:r>
              <a:rPr lang="en-GB" sz="3200" dirty="0"/>
              <a:t> </a:t>
            </a:r>
            <a:r>
              <a:rPr lang="en-GB" sz="3200" dirty="0" err="1"/>
              <a:t>ons</a:t>
            </a:r>
            <a:endParaRPr lang="en-GB" sz="3200" dirty="0"/>
          </a:p>
          <a:p>
            <a:r>
              <a:rPr lang="en-GB" sz="3200" dirty="0" err="1"/>
              <a:t>En</a:t>
            </a:r>
            <a:r>
              <a:rPr lang="en-GB" sz="3200" dirty="0"/>
              <a:t> </a:t>
            </a:r>
            <a:r>
              <a:rPr lang="en-GB" sz="3200" dirty="0" err="1"/>
              <a:t>geeft</a:t>
            </a:r>
            <a:r>
              <a:rPr lang="en-GB" sz="3200" dirty="0"/>
              <a:t> </a:t>
            </a:r>
            <a:r>
              <a:rPr lang="en-GB" sz="3200" dirty="0" err="1"/>
              <a:t>Zijn</a:t>
            </a:r>
            <a:r>
              <a:rPr lang="en-GB" sz="3200" dirty="0"/>
              <a:t> </a:t>
            </a:r>
            <a:r>
              <a:rPr lang="en-GB" sz="3200" dirty="0" err="1"/>
              <a:t>zegen</a:t>
            </a:r>
            <a:endParaRPr lang="en-GB" sz="3200" dirty="0"/>
          </a:p>
          <a:p>
            <a:r>
              <a:rPr lang="en-GB" sz="3200" dirty="0"/>
              <a:t>Zo </a:t>
            </a:r>
            <a:r>
              <a:rPr lang="en-GB" sz="3200" dirty="0" err="1"/>
              <a:t>kan</a:t>
            </a:r>
            <a:r>
              <a:rPr lang="en-GB" sz="3200" dirty="0"/>
              <a:t> </a:t>
            </a:r>
            <a:r>
              <a:rPr lang="en-GB" sz="3200" dirty="0" err="1"/>
              <a:t>onze</a:t>
            </a:r>
            <a:r>
              <a:rPr lang="en-GB" sz="3200" dirty="0"/>
              <a:t> </a:t>
            </a:r>
            <a:r>
              <a:rPr lang="en-GB" sz="3200" dirty="0" err="1"/>
              <a:t>hardheid</a:t>
            </a:r>
            <a:r>
              <a:rPr lang="en-GB" sz="3200" dirty="0"/>
              <a:t> </a:t>
            </a:r>
            <a:r>
              <a:rPr lang="en-GB" sz="3200" dirty="0" err="1"/>
              <a:t>zacht</a:t>
            </a:r>
            <a:r>
              <a:rPr lang="en-GB" sz="3200" dirty="0"/>
              <a:t> </a:t>
            </a:r>
            <a:r>
              <a:rPr lang="en-GB" sz="3200" dirty="0" err="1"/>
              <a:t>worden</a:t>
            </a:r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459295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Breedbeeld</PresentationFormat>
  <Paragraphs>12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PowerPoint-presentatie</vt:lpstr>
      <vt:lpstr>In het donker</vt:lpstr>
      <vt:lpstr>Is God bij ons</vt:lpstr>
      <vt:lpstr>En geeft Zijn zegen</vt:lpstr>
      <vt:lpstr>Zo kan onze hardheid zacht worden</vt:lpstr>
      <vt:lpstr>Verwerkingsvragen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 Hamstra</dc:creator>
  <cp:lastModifiedBy>Cornelis Hamstra</cp:lastModifiedBy>
  <cp:revision>9</cp:revision>
  <cp:lastPrinted>2020-01-17T09:29:57Z</cp:lastPrinted>
  <dcterms:created xsi:type="dcterms:W3CDTF">2020-01-17T09:14:26Z</dcterms:created>
  <dcterms:modified xsi:type="dcterms:W3CDTF">2020-01-31T09:33:40Z</dcterms:modified>
</cp:coreProperties>
</file>