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9" r:id="rId2"/>
    <p:sldId id="295" r:id="rId3"/>
    <p:sldId id="294" r:id="rId4"/>
    <p:sldId id="300" r:id="rId5"/>
    <p:sldId id="303" r:id="rId6"/>
    <p:sldId id="30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Tijdelijke aanduiding voor inhoud 4" descr="Afbeelding met mes, tekening&#10;&#10;Automatisch gegenereerde beschrijving">
            <a:extLst>
              <a:ext uri="{FF2B5EF4-FFF2-40B4-BE49-F238E27FC236}">
                <a16:creationId xmlns:a16="http://schemas.microsoft.com/office/drawing/2014/main" id="{0CE30791-8242-4B65-AE79-F97ADC69D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16813" r="-1" b="-1"/>
          <a:stretch/>
        </p:blipFill>
        <p:spPr>
          <a:xfrm>
            <a:off x="1" y="-5"/>
            <a:ext cx="12191695" cy="5020241"/>
          </a:xfrm>
          <a:custGeom>
            <a:avLst/>
            <a:gdLst>
              <a:gd name="connsiteX0" fmla="*/ 0 w 12191695"/>
              <a:gd name="connsiteY0" fmla="*/ 0 h 5020241"/>
              <a:gd name="connsiteX1" fmla="*/ 12191695 w 12191695"/>
              <a:gd name="connsiteY1" fmla="*/ 0 h 5020241"/>
              <a:gd name="connsiteX2" fmla="*/ 12191695 w 12191695"/>
              <a:gd name="connsiteY2" fmla="*/ 4057991 h 5020241"/>
              <a:gd name="connsiteX3" fmla="*/ 11914945 w 12191695"/>
              <a:gd name="connsiteY3" fmla="*/ 4110187 h 5020241"/>
              <a:gd name="connsiteX4" fmla="*/ 11639412 w 12191695"/>
              <a:gd name="connsiteY4" fmla="*/ 4159931 h 5020241"/>
              <a:gd name="connsiteX5" fmla="*/ 11362661 w 12191695"/>
              <a:gd name="connsiteY5" fmla="*/ 4208624 h 5020241"/>
              <a:gd name="connsiteX6" fmla="*/ 11084690 w 12191695"/>
              <a:gd name="connsiteY6" fmla="*/ 4250310 h 5020241"/>
              <a:gd name="connsiteX7" fmla="*/ 10807939 w 12191695"/>
              <a:gd name="connsiteY7" fmla="*/ 4292347 h 5020241"/>
              <a:gd name="connsiteX8" fmla="*/ 10529968 w 12191695"/>
              <a:gd name="connsiteY8" fmla="*/ 4331582 h 5020241"/>
              <a:gd name="connsiteX9" fmla="*/ 10255655 w 12191695"/>
              <a:gd name="connsiteY9" fmla="*/ 4365211 h 5020241"/>
              <a:gd name="connsiteX10" fmla="*/ 9977684 w 12191695"/>
              <a:gd name="connsiteY10" fmla="*/ 4397089 h 5020241"/>
              <a:gd name="connsiteX11" fmla="*/ 9700933 w 12191695"/>
              <a:gd name="connsiteY11" fmla="*/ 4426165 h 5020241"/>
              <a:gd name="connsiteX12" fmla="*/ 9429058 w 12191695"/>
              <a:gd name="connsiteY12" fmla="*/ 4451387 h 5020241"/>
              <a:gd name="connsiteX13" fmla="*/ 9153526 w 12191695"/>
              <a:gd name="connsiteY13" fmla="*/ 4476609 h 5020241"/>
              <a:gd name="connsiteX14" fmla="*/ 8881651 w 12191695"/>
              <a:gd name="connsiteY14" fmla="*/ 4497628 h 5020241"/>
              <a:gd name="connsiteX15" fmla="*/ 8609776 w 12191695"/>
              <a:gd name="connsiteY15" fmla="*/ 4514092 h 5020241"/>
              <a:gd name="connsiteX16" fmla="*/ 8339121 w 12191695"/>
              <a:gd name="connsiteY16" fmla="*/ 4531258 h 5020241"/>
              <a:gd name="connsiteX17" fmla="*/ 8070903 w 12191695"/>
              <a:gd name="connsiteY17" fmla="*/ 4545620 h 5020241"/>
              <a:gd name="connsiteX18" fmla="*/ 7805124 w 12191695"/>
              <a:gd name="connsiteY18" fmla="*/ 4555779 h 5020241"/>
              <a:gd name="connsiteX19" fmla="*/ 7539345 w 12191695"/>
              <a:gd name="connsiteY19" fmla="*/ 4564537 h 5020241"/>
              <a:gd name="connsiteX20" fmla="*/ 7276005 w 12191695"/>
              <a:gd name="connsiteY20" fmla="*/ 4572944 h 5020241"/>
              <a:gd name="connsiteX21" fmla="*/ 7016322 w 12191695"/>
              <a:gd name="connsiteY21" fmla="*/ 4576798 h 5020241"/>
              <a:gd name="connsiteX22" fmla="*/ 6756639 w 12191695"/>
              <a:gd name="connsiteY22" fmla="*/ 4581001 h 5020241"/>
              <a:gd name="connsiteX23" fmla="*/ 6500613 w 12191695"/>
              <a:gd name="connsiteY23" fmla="*/ 4583103 h 5020241"/>
              <a:gd name="connsiteX24" fmla="*/ 6247026 w 12191695"/>
              <a:gd name="connsiteY24" fmla="*/ 4581001 h 5020241"/>
              <a:gd name="connsiteX25" fmla="*/ 5995877 w 12191695"/>
              <a:gd name="connsiteY25" fmla="*/ 4581001 h 5020241"/>
              <a:gd name="connsiteX26" fmla="*/ 5747167 w 12191695"/>
              <a:gd name="connsiteY26" fmla="*/ 4576798 h 5020241"/>
              <a:gd name="connsiteX27" fmla="*/ 5503333 w 12191695"/>
              <a:gd name="connsiteY27" fmla="*/ 4570492 h 5020241"/>
              <a:gd name="connsiteX28" fmla="*/ 5261938 w 12191695"/>
              <a:gd name="connsiteY28" fmla="*/ 4564537 h 5020241"/>
              <a:gd name="connsiteX29" fmla="*/ 5025418 w 12191695"/>
              <a:gd name="connsiteY29" fmla="*/ 4557881 h 5020241"/>
              <a:gd name="connsiteX30" fmla="*/ 4790118 w 12191695"/>
              <a:gd name="connsiteY30" fmla="*/ 4547722 h 5020241"/>
              <a:gd name="connsiteX31" fmla="*/ 4558477 w 12191695"/>
              <a:gd name="connsiteY31" fmla="*/ 4536862 h 5020241"/>
              <a:gd name="connsiteX32" fmla="*/ 4331710 w 12191695"/>
              <a:gd name="connsiteY32" fmla="*/ 4527054 h 5020241"/>
              <a:gd name="connsiteX33" fmla="*/ 3889152 w 12191695"/>
              <a:gd name="connsiteY33" fmla="*/ 4499379 h 5020241"/>
              <a:gd name="connsiteX34" fmla="*/ 3464881 w 12191695"/>
              <a:gd name="connsiteY34" fmla="*/ 4469954 h 5020241"/>
              <a:gd name="connsiteX35" fmla="*/ 3057678 w 12191695"/>
              <a:gd name="connsiteY35" fmla="*/ 4439126 h 5020241"/>
              <a:gd name="connsiteX36" fmla="*/ 2672421 w 12191695"/>
              <a:gd name="connsiteY36" fmla="*/ 4405147 h 5020241"/>
              <a:gd name="connsiteX37" fmla="*/ 2304232 w 12191695"/>
              <a:gd name="connsiteY37" fmla="*/ 4369765 h 5020241"/>
              <a:gd name="connsiteX38" fmla="*/ 1962864 w 12191695"/>
              <a:gd name="connsiteY38" fmla="*/ 4331582 h 5020241"/>
              <a:gd name="connsiteX39" fmla="*/ 1642223 w 12191695"/>
              <a:gd name="connsiteY39" fmla="*/ 4294099 h 5020241"/>
              <a:gd name="connsiteX40" fmla="*/ 1347183 w 12191695"/>
              <a:gd name="connsiteY40" fmla="*/ 4256616 h 5020241"/>
              <a:gd name="connsiteX41" fmla="*/ 1076528 w 12191695"/>
              <a:gd name="connsiteY41" fmla="*/ 4221235 h 5020241"/>
              <a:gd name="connsiteX42" fmla="*/ 836351 w 12191695"/>
              <a:gd name="connsiteY42" fmla="*/ 4187605 h 5020241"/>
              <a:gd name="connsiteX43" fmla="*/ 619339 w 12191695"/>
              <a:gd name="connsiteY43" fmla="*/ 4155727 h 5020241"/>
              <a:gd name="connsiteX44" fmla="*/ 436464 w 12191695"/>
              <a:gd name="connsiteY44" fmla="*/ 4129104 h 5020241"/>
              <a:gd name="connsiteX45" fmla="*/ 282848 w 12191695"/>
              <a:gd name="connsiteY45" fmla="*/ 4103881 h 5020241"/>
              <a:gd name="connsiteX46" fmla="*/ 71932 w 12191695"/>
              <a:gd name="connsiteY46" fmla="*/ 4067800 h 5020241"/>
              <a:gd name="connsiteX47" fmla="*/ 1 w 12191695"/>
              <a:gd name="connsiteY47" fmla="*/ 4055539 h 5020241"/>
              <a:gd name="connsiteX48" fmla="*/ 1 w 12191695"/>
              <a:gd name="connsiteY48" fmla="*/ 5020241 h 5020241"/>
              <a:gd name="connsiteX49" fmla="*/ 0 w 12191695"/>
              <a:gd name="connsiteY49" fmla="*/ 5020241 h 502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E29D9A-E6DE-422E-82D1-877D60A0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EBEBEB"/>
                </a:solidFill>
              </a:rPr>
              <a:t>Wat is </a:t>
            </a:r>
            <a:r>
              <a:rPr lang="en-US" sz="4800" dirty="0" err="1">
                <a:solidFill>
                  <a:srgbClr val="EBEBEB"/>
                </a:solidFill>
              </a:rPr>
              <a:t>uw</a:t>
            </a:r>
            <a:r>
              <a:rPr lang="en-US" sz="4800" dirty="0">
                <a:solidFill>
                  <a:srgbClr val="EBEBEB"/>
                </a:solidFill>
              </a:rPr>
              <a:t> </a:t>
            </a:r>
            <a:r>
              <a:rPr lang="en-US" sz="4800" dirty="0" err="1">
                <a:solidFill>
                  <a:srgbClr val="EBEBEB"/>
                </a:solidFill>
              </a:rPr>
              <a:t>voorkeur</a:t>
            </a:r>
            <a:r>
              <a:rPr lang="en-US" sz="4800" dirty="0">
                <a:solidFill>
                  <a:srgbClr val="EBEBEB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7456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Afbeelding 10" descr="Afbeelding met boek&#10;&#10;Automatisch gegenereerde beschrijving">
            <a:extLst>
              <a:ext uri="{FF2B5EF4-FFF2-40B4-BE49-F238E27FC236}">
                <a16:creationId xmlns:a16="http://schemas.microsoft.com/office/drawing/2014/main" id="{75AA47DC-ADEA-4413-9F1C-720712847FF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646" r="-1" b="4998"/>
          <a:stretch/>
        </p:blipFill>
        <p:spPr>
          <a:xfrm>
            <a:off x="1" y="-5"/>
            <a:ext cx="12191695" cy="5020241"/>
          </a:xfrm>
          <a:custGeom>
            <a:avLst/>
            <a:gdLst>
              <a:gd name="connsiteX0" fmla="*/ 0 w 12191695"/>
              <a:gd name="connsiteY0" fmla="*/ 0 h 5020241"/>
              <a:gd name="connsiteX1" fmla="*/ 12191695 w 12191695"/>
              <a:gd name="connsiteY1" fmla="*/ 0 h 5020241"/>
              <a:gd name="connsiteX2" fmla="*/ 12191695 w 12191695"/>
              <a:gd name="connsiteY2" fmla="*/ 4057991 h 5020241"/>
              <a:gd name="connsiteX3" fmla="*/ 11914945 w 12191695"/>
              <a:gd name="connsiteY3" fmla="*/ 4110187 h 5020241"/>
              <a:gd name="connsiteX4" fmla="*/ 11639412 w 12191695"/>
              <a:gd name="connsiteY4" fmla="*/ 4159931 h 5020241"/>
              <a:gd name="connsiteX5" fmla="*/ 11362661 w 12191695"/>
              <a:gd name="connsiteY5" fmla="*/ 4208624 h 5020241"/>
              <a:gd name="connsiteX6" fmla="*/ 11084690 w 12191695"/>
              <a:gd name="connsiteY6" fmla="*/ 4250310 h 5020241"/>
              <a:gd name="connsiteX7" fmla="*/ 10807939 w 12191695"/>
              <a:gd name="connsiteY7" fmla="*/ 4292347 h 5020241"/>
              <a:gd name="connsiteX8" fmla="*/ 10529968 w 12191695"/>
              <a:gd name="connsiteY8" fmla="*/ 4331582 h 5020241"/>
              <a:gd name="connsiteX9" fmla="*/ 10255655 w 12191695"/>
              <a:gd name="connsiteY9" fmla="*/ 4365211 h 5020241"/>
              <a:gd name="connsiteX10" fmla="*/ 9977684 w 12191695"/>
              <a:gd name="connsiteY10" fmla="*/ 4397089 h 5020241"/>
              <a:gd name="connsiteX11" fmla="*/ 9700933 w 12191695"/>
              <a:gd name="connsiteY11" fmla="*/ 4426165 h 5020241"/>
              <a:gd name="connsiteX12" fmla="*/ 9429058 w 12191695"/>
              <a:gd name="connsiteY12" fmla="*/ 4451387 h 5020241"/>
              <a:gd name="connsiteX13" fmla="*/ 9153526 w 12191695"/>
              <a:gd name="connsiteY13" fmla="*/ 4476609 h 5020241"/>
              <a:gd name="connsiteX14" fmla="*/ 8881651 w 12191695"/>
              <a:gd name="connsiteY14" fmla="*/ 4497628 h 5020241"/>
              <a:gd name="connsiteX15" fmla="*/ 8609776 w 12191695"/>
              <a:gd name="connsiteY15" fmla="*/ 4514092 h 5020241"/>
              <a:gd name="connsiteX16" fmla="*/ 8339121 w 12191695"/>
              <a:gd name="connsiteY16" fmla="*/ 4531258 h 5020241"/>
              <a:gd name="connsiteX17" fmla="*/ 8070903 w 12191695"/>
              <a:gd name="connsiteY17" fmla="*/ 4545620 h 5020241"/>
              <a:gd name="connsiteX18" fmla="*/ 7805124 w 12191695"/>
              <a:gd name="connsiteY18" fmla="*/ 4555779 h 5020241"/>
              <a:gd name="connsiteX19" fmla="*/ 7539345 w 12191695"/>
              <a:gd name="connsiteY19" fmla="*/ 4564537 h 5020241"/>
              <a:gd name="connsiteX20" fmla="*/ 7276005 w 12191695"/>
              <a:gd name="connsiteY20" fmla="*/ 4572944 h 5020241"/>
              <a:gd name="connsiteX21" fmla="*/ 7016322 w 12191695"/>
              <a:gd name="connsiteY21" fmla="*/ 4576798 h 5020241"/>
              <a:gd name="connsiteX22" fmla="*/ 6756639 w 12191695"/>
              <a:gd name="connsiteY22" fmla="*/ 4581001 h 5020241"/>
              <a:gd name="connsiteX23" fmla="*/ 6500613 w 12191695"/>
              <a:gd name="connsiteY23" fmla="*/ 4583103 h 5020241"/>
              <a:gd name="connsiteX24" fmla="*/ 6247026 w 12191695"/>
              <a:gd name="connsiteY24" fmla="*/ 4581001 h 5020241"/>
              <a:gd name="connsiteX25" fmla="*/ 5995877 w 12191695"/>
              <a:gd name="connsiteY25" fmla="*/ 4581001 h 5020241"/>
              <a:gd name="connsiteX26" fmla="*/ 5747167 w 12191695"/>
              <a:gd name="connsiteY26" fmla="*/ 4576798 h 5020241"/>
              <a:gd name="connsiteX27" fmla="*/ 5503333 w 12191695"/>
              <a:gd name="connsiteY27" fmla="*/ 4570492 h 5020241"/>
              <a:gd name="connsiteX28" fmla="*/ 5261938 w 12191695"/>
              <a:gd name="connsiteY28" fmla="*/ 4564537 h 5020241"/>
              <a:gd name="connsiteX29" fmla="*/ 5025418 w 12191695"/>
              <a:gd name="connsiteY29" fmla="*/ 4557881 h 5020241"/>
              <a:gd name="connsiteX30" fmla="*/ 4790118 w 12191695"/>
              <a:gd name="connsiteY30" fmla="*/ 4547722 h 5020241"/>
              <a:gd name="connsiteX31" fmla="*/ 4558477 w 12191695"/>
              <a:gd name="connsiteY31" fmla="*/ 4536862 h 5020241"/>
              <a:gd name="connsiteX32" fmla="*/ 4331710 w 12191695"/>
              <a:gd name="connsiteY32" fmla="*/ 4527054 h 5020241"/>
              <a:gd name="connsiteX33" fmla="*/ 3889152 w 12191695"/>
              <a:gd name="connsiteY33" fmla="*/ 4499379 h 5020241"/>
              <a:gd name="connsiteX34" fmla="*/ 3464881 w 12191695"/>
              <a:gd name="connsiteY34" fmla="*/ 4469954 h 5020241"/>
              <a:gd name="connsiteX35" fmla="*/ 3057678 w 12191695"/>
              <a:gd name="connsiteY35" fmla="*/ 4439126 h 5020241"/>
              <a:gd name="connsiteX36" fmla="*/ 2672421 w 12191695"/>
              <a:gd name="connsiteY36" fmla="*/ 4405147 h 5020241"/>
              <a:gd name="connsiteX37" fmla="*/ 2304232 w 12191695"/>
              <a:gd name="connsiteY37" fmla="*/ 4369765 h 5020241"/>
              <a:gd name="connsiteX38" fmla="*/ 1962864 w 12191695"/>
              <a:gd name="connsiteY38" fmla="*/ 4331582 h 5020241"/>
              <a:gd name="connsiteX39" fmla="*/ 1642223 w 12191695"/>
              <a:gd name="connsiteY39" fmla="*/ 4294099 h 5020241"/>
              <a:gd name="connsiteX40" fmla="*/ 1347183 w 12191695"/>
              <a:gd name="connsiteY40" fmla="*/ 4256616 h 5020241"/>
              <a:gd name="connsiteX41" fmla="*/ 1076528 w 12191695"/>
              <a:gd name="connsiteY41" fmla="*/ 4221235 h 5020241"/>
              <a:gd name="connsiteX42" fmla="*/ 836351 w 12191695"/>
              <a:gd name="connsiteY42" fmla="*/ 4187605 h 5020241"/>
              <a:gd name="connsiteX43" fmla="*/ 619339 w 12191695"/>
              <a:gd name="connsiteY43" fmla="*/ 4155727 h 5020241"/>
              <a:gd name="connsiteX44" fmla="*/ 436464 w 12191695"/>
              <a:gd name="connsiteY44" fmla="*/ 4129104 h 5020241"/>
              <a:gd name="connsiteX45" fmla="*/ 282848 w 12191695"/>
              <a:gd name="connsiteY45" fmla="*/ 4103881 h 5020241"/>
              <a:gd name="connsiteX46" fmla="*/ 71932 w 12191695"/>
              <a:gd name="connsiteY46" fmla="*/ 4067800 h 5020241"/>
              <a:gd name="connsiteX47" fmla="*/ 1 w 12191695"/>
              <a:gd name="connsiteY47" fmla="*/ 4055539 h 5020241"/>
              <a:gd name="connsiteX48" fmla="*/ 1 w 12191695"/>
              <a:gd name="connsiteY48" fmla="*/ 5020241 h 5020241"/>
              <a:gd name="connsiteX49" fmla="*/ 0 w 12191695"/>
              <a:gd name="connsiteY49" fmla="*/ 5020241 h 502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8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198BDA-AE9C-431A-861F-DC9B55CCC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rgbClr val="EBEBEB"/>
                </a:solidFill>
              </a:rPr>
              <a:t>Haastige</a:t>
            </a:r>
            <a:r>
              <a:rPr lang="en-US" sz="4800" dirty="0">
                <a:solidFill>
                  <a:srgbClr val="EBEBEB"/>
                </a:solidFill>
              </a:rPr>
              <a:t> </a:t>
            </a:r>
            <a:r>
              <a:rPr lang="en-US" sz="4800" dirty="0" err="1">
                <a:solidFill>
                  <a:srgbClr val="EBEBEB"/>
                </a:solidFill>
              </a:rPr>
              <a:t>spoed</a:t>
            </a:r>
            <a:r>
              <a:rPr lang="en-US" sz="4800" dirty="0">
                <a:solidFill>
                  <a:srgbClr val="EBEBEB"/>
                </a:solidFill>
              </a:rPr>
              <a:t> is </a:t>
            </a:r>
            <a:r>
              <a:rPr lang="en-US" sz="4800" dirty="0" err="1">
                <a:solidFill>
                  <a:srgbClr val="EBEBEB"/>
                </a:solidFill>
              </a:rPr>
              <a:t>zelden</a:t>
            </a:r>
            <a:r>
              <a:rPr lang="en-US" sz="4800" dirty="0">
                <a:solidFill>
                  <a:srgbClr val="EBEBEB"/>
                </a:solidFill>
              </a:rPr>
              <a:t> </a:t>
            </a:r>
            <a:r>
              <a:rPr lang="en-US" sz="4800" dirty="0" err="1">
                <a:solidFill>
                  <a:srgbClr val="EBEBEB"/>
                </a:solidFill>
              </a:rPr>
              <a:t>goed</a:t>
            </a:r>
            <a:endParaRPr lang="en-US" sz="480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9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Afbeelding 6" descr="Afbeelding met water, zitten, zwemmen, man&#10;&#10;Automatisch gegenereerde beschrijving">
            <a:extLst>
              <a:ext uri="{FF2B5EF4-FFF2-40B4-BE49-F238E27FC236}">
                <a16:creationId xmlns:a16="http://schemas.microsoft.com/office/drawing/2014/main" id="{F06EFD17-5735-4B11-9C0F-261AFE3EFE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255" r="-1" b="7389"/>
          <a:stretch/>
        </p:blipFill>
        <p:spPr>
          <a:xfrm>
            <a:off x="1" y="-5"/>
            <a:ext cx="12191695" cy="5020241"/>
          </a:xfrm>
          <a:custGeom>
            <a:avLst/>
            <a:gdLst>
              <a:gd name="connsiteX0" fmla="*/ 0 w 12191695"/>
              <a:gd name="connsiteY0" fmla="*/ 0 h 5020241"/>
              <a:gd name="connsiteX1" fmla="*/ 12191695 w 12191695"/>
              <a:gd name="connsiteY1" fmla="*/ 0 h 5020241"/>
              <a:gd name="connsiteX2" fmla="*/ 12191695 w 12191695"/>
              <a:gd name="connsiteY2" fmla="*/ 4057991 h 5020241"/>
              <a:gd name="connsiteX3" fmla="*/ 11914945 w 12191695"/>
              <a:gd name="connsiteY3" fmla="*/ 4110187 h 5020241"/>
              <a:gd name="connsiteX4" fmla="*/ 11639412 w 12191695"/>
              <a:gd name="connsiteY4" fmla="*/ 4159931 h 5020241"/>
              <a:gd name="connsiteX5" fmla="*/ 11362661 w 12191695"/>
              <a:gd name="connsiteY5" fmla="*/ 4208624 h 5020241"/>
              <a:gd name="connsiteX6" fmla="*/ 11084690 w 12191695"/>
              <a:gd name="connsiteY6" fmla="*/ 4250310 h 5020241"/>
              <a:gd name="connsiteX7" fmla="*/ 10807939 w 12191695"/>
              <a:gd name="connsiteY7" fmla="*/ 4292347 h 5020241"/>
              <a:gd name="connsiteX8" fmla="*/ 10529968 w 12191695"/>
              <a:gd name="connsiteY8" fmla="*/ 4331582 h 5020241"/>
              <a:gd name="connsiteX9" fmla="*/ 10255655 w 12191695"/>
              <a:gd name="connsiteY9" fmla="*/ 4365211 h 5020241"/>
              <a:gd name="connsiteX10" fmla="*/ 9977684 w 12191695"/>
              <a:gd name="connsiteY10" fmla="*/ 4397089 h 5020241"/>
              <a:gd name="connsiteX11" fmla="*/ 9700933 w 12191695"/>
              <a:gd name="connsiteY11" fmla="*/ 4426165 h 5020241"/>
              <a:gd name="connsiteX12" fmla="*/ 9429058 w 12191695"/>
              <a:gd name="connsiteY12" fmla="*/ 4451387 h 5020241"/>
              <a:gd name="connsiteX13" fmla="*/ 9153526 w 12191695"/>
              <a:gd name="connsiteY13" fmla="*/ 4476609 h 5020241"/>
              <a:gd name="connsiteX14" fmla="*/ 8881651 w 12191695"/>
              <a:gd name="connsiteY14" fmla="*/ 4497628 h 5020241"/>
              <a:gd name="connsiteX15" fmla="*/ 8609776 w 12191695"/>
              <a:gd name="connsiteY15" fmla="*/ 4514092 h 5020241"/>
              <a:gd name="connsiteX16" fmla="*/ 8339121 w 12191695"/>
              <a:gd name="connsiteY16" fmla="*/ 4531258 h 5020241"/>
              <a:gd name="connsiteX17" fmla="*/ 8070903 w 12191695"/>
              <a:gd name="connsiteY17" fmla="*/ 4545620 h 5020241"/>
              <a:gd name="connsiteX18" fmla="*/ 7805124 w 12191695"/>
              <a:gd name="connsiteY18" fmla="*/ 4555779 h 5020241"/>
              <a:gd name="connsiteX19" fmla="*/ 7539345 w 12191695"/>
              <a:gd name="connsiteY19" fmla="*/ 4564537 h 5020241"/>
              <a:gd name="connsiteX20" fmla="*/ 7276005 w 12191695"/>
              <a:gd name="connsiteY20" fmla="*/ 4572944 h 5020241"/>
              <a:gd name="connsiteX21" fmla="*/ 7016322 w 12191695"/>
              <a:gd name="connsiteY21" fmla="*/ 4576798 h 5020241"/>
              <a:gd name="connsiteX22" fmla="*/ 6756639 w 12191695"/>
              <a:gd name="connsiteY22" fmla="*/ 4581001 h 5020241"/>
              <a:gd name="connsiteX23" fmla="*/ 6500613 w 12191695"/>
              <a:gd name="connsiteY23" fmla="*/ 4583103 h 5020241"/>
              <a:gd name="connsiteX24" fmla="*/ 6247026 w 12191695"/>
              <a:gd name="connsiteY24" fmla="*/ 4581001 h 5020241"/>
              <a:gd name="connsiteX25" fmla="*/ 5995877 w 12191695"/>
              <a:gd name="connsiteY25" fmla="*/ 4581001 h 5020241"/>
              <a:gd name="connsiteX26" fmla="*/ 5747167 w 12191695"/>
              <a:gd name="connsiteY26" fmla="*/ 4576798 h 5020241"/>
              <a:gd name="connsiteX27" fmla="*/ 5503333 w 12191695"/>
              <a:gd name="connsiteY27" fmla="*/ 4570492 h 5020241"/>
              <a:gd name="connsiteX28" fmla="*/ 5261938 w 12191695"/>
              <a:gd name="connsiteY28" fmla="*/ 4564537 h 5020241"/>
              <a:gd name="connsiteX29" fmla="*/ 5025418 w 12191695"/>
              <a:gd name="connsiteY29" fmla="*/ 4557881 h 5020241"/>
              <a:gd name="connsiteX30" fmla="*/ 4790118 w 12191695"/>
              <a:gd name="connsiteY30" fmla="*/ 4547722 h 5020241"/>
              <a:gd name="connsiteX31" fmla="*/ 4558477 w 12191695"/>
              <a:gd name="connsiteY31" fmla="*/ 4536862 h 5020241"/>
              <a:gd name="connsiteX32" fmla="*/ 4331710 w 12191695"/>
              <a:gd name="connsiteY32" fmla="*/ 4527054 h 5020241"/>
              <a:gd name="connsiteX33" fmla="*/ 3889152 w 12191695"/>
              <a:gd name="connsiteY33" fmla="*/ 4499379 h 5020241"/>
              <a:gd name="connsiteX34" fmla="*/ 3464881 w 12191695"/>
              <a:gd name="connsiteY34" fmla="*/ 4469954 h 5020241"/>
              <a:gd name="connsiteX35" fmla="*/ 3057678 w 12191695"/>
              <a:gd name="connsiteY35" fmla="*/ 4439126 h 5020241"/>
              <a:gd name="connsiteX36" fmla="*/ 2672421 w 12191695"/>
              <a:gd name="connsiteY36" fmla="*/ 4405147 h 5020241"/>
              <a:gd name="connsiteX37" fmla="*/ 2304232 w 12191695"/>
              <a:gd name="connsiteY37" fmla="*/ 4369765 h 5020241"/>
              <a:gd name="connsiteX38" fmla="*/ 1962864 w 12191695"/>
              <a:gd name="connsiteY38" fmla="*/ 4331582 h 5020241"/>
              <a:gd name="connsiteX39" fmla="*/ 1642223 w 12191695"/>
              <a:gd name="connsiteY39" fmla="*/ 4294099 h 5020241"/>
              <a:gd name="connsiteX40" fmla="*/ 1347183 w 12191695"/>
              <a:gd name="connsiteY40" fmla="*/ 4256616 h 5020241"/>
              <a:gd name="connsiteX41" fmla="*/ 1076528 w 12191695"/>
              <a:gd name="connsiteY41" fmla="*/ 4221235 h 5020241"/>
              <a:gd name="connsiteX42" fmla="*/ 836351 w 12191695"/>
              <a:gd name="connsiteY42" fmla="*/ 4187605 h 5020241"/>
              <a:gd name="connsiteX43" fmla="*/ 619339 w 12191695"/>
              <a:gd name="connsiteY43" fmla="*/ 4155727 h 5020241"/>
              <a:gd name="connsiteX44" fmla="*/ 436464 w 12191695"/>
              <a:gd name="connsiteY44" fmla="*/ 4129104 h 5020241"/>
              <a:gd name="connsiteX45" fmla="*/ 282848 w 12191695"/>
              <a:gd name="connsiteY45" fmla="*/ 4103881 h 5020241"/>
              <a:gd name="connsiteX46" fmla="*/ 71932 w 12191695"/>
              <a:gd name="connsiteY46" fmla="*/ 4067800 h 5020241"/>
              <a:gd name="connsiteX47" fmla="*/ 1 w 12191695"/>
              <a:gd name="connsiteY47" fmla="*/ 4055539 h 5020241"/>
              <a:gd name="connsiteX48" fmla="*/ 1 w 12191695"/>
              <a:gd name="connsiteY48" fmla="*/ 5020241 h 5020241"/>
              <a:gd name="connsiteX49" fmla="*/ 0 w 12191695"/>
              <a:gd name="connsiteY49" fmla="*/ 5020241 h 502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47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7BCE87-5F14-446A-A316-A91B39E9E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rgbClr val="EBEBEB"/>
                </a:solidFill>
              </a:rPr>
              <a:t>Haastige</a:t>
            </a:r>
            <a:r>
              <a:rPr lang="en-US" sz="4800" dirty="0">
                <a:solidFill>
                  <a:srgbClr val="EBEBEB"/>
                </a:solidFill>
              </a:rPr>
              <a:t> </a:t>
            </a:r>
            <a:r>
              <a:rPr lang="en-US" sz="4800" dirty="0" err="1">
                <a:solidFill>
                  <a:srgbClr val="EBEBEB"/>
                </a:solidFill>
              </a:rPr>
              <a:t>spoed</a:t>
            </a:r>
            <a:r>
              <a:rPr lang="en-US" sz="4800" dirty="0">
                <a:solidFill>
                  <a:srgbClr val="EBEBEB"/>
                </a:solidFill>
              </a:rPr>
              <a:t> is </a:t>
            </a:r>
            <a:r>
              <a:rPr lang="en-US" sz="4800" dirty="0" err="1">
                <a:solidFill>
                  <a:srgbClr val="EBEBEB"/>
                </a:solidFill>
              </a:rPr>
              <a:t>zelden</a:t>
            </a:r>
            <a:r>
              <a:rPr lang="en-US" sz="4800" dirty="0">
                <a:solidFill>
                  <a:srgbClr val="EBEBEB"/>
                </a:solidFill>
              </a:rPr>
              <a:t> God</a:t>
            </a:r>
          </a:p>
        </p:txBody>
      </p:sp>
    </p:spTree>
    <p:extLst>
      <p:ext uri="{BB962C8B-B14F-4D97-AF65-F5344CB8AC3E}">
        <p14:creationId xmlns:p14="http://schemas.microsoft.com/office/powerpoint/2010/main" val="302008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Tijdelijke aanduiding voor inhoud 4" descr="Afbeelding met zonsondergang, natuur, vallei, buiten&#10;&#10;Automatisch gegenereerde beschrijving">
            <a:extLst>
              <a:ext uri="{FF2B5EF4-FFF2-40B4-BE49-F238E27FC236}">
                <a16:creationId xmlns:a16="http://schemas.microsoft.com/office/drawing/2014/main" id="{D7F3023C-C25F-43E5-BF8B-BF4907BE0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11246" r="-1" b="16194"/>
          <a:stretch/>
        </p:blipFill>
        <p:spPr>
          <a:xfrm>
            <a:off x="1" y="-5"/>
            <a:ext cx="12191695" cy="5020241"/>
          </a:xfrm>
          <a:custGeom>
            <a:avLst/>
            <a:gdLst>
              <a:gd name="connsiteX0" fmla="*/ 0 w 12191695"/>
              <a:gd name="connsiteY0" fmla="*/ 0 h 5020241"/>
              <a:gd name="connsiteX1" fmla="*/ 12191695 w 12191695"/>
              <a:gd name="connsiteY1" fmla="*/ 0 h 5020241"/>
              <a:gd name="connsiteX2" fmla="*/ 12191695 w 12191695"/>
              <a:gd name="connsiteY2" fmla="*/ 4057991 h 5020241"/>
              <a:gd name="connsiteX3" fmla="*/ 11914945 w 12191695"/>
              <a:gd name="connsiteY3" fmla="*/ 4110187 h 5020241"/>
              <a:gd name="connsiteX4" fmla="*/ 11639412 w 12191695"/>
              <a:gd name="connsiteY4" fmla="*/ 4159931 h 5020241"/>
              <a:gd name="connsiteX5" fmla="*/ 11362661 w 12191695"/>
              <a:gd name="connsiteY5" fmla="*/ 4208624 h 5020241"/>
              <a:gd name="connsiteX6" fmla="*/ 11084690 w 12191695"/>
              <a:gd name="connsiteY6" fmla="*/ 4250310 h 5020241"/>
              <a:gd name="connsiteX7" fmla="*/ 10807939 w 12191695"/>
              <a:gd name="connsiteY7" fmla="*/ 4292347 h 5020241"/>
              <a:gd name="connsiteX8" fmla="*/ 10529968 w 12191695"/>
              <a:gd name="connsiteY8" fmla="*/ 4331582 h 5020241"/>
              <a:gd name="connsiteX9" fmla="*/ 10255655 w 12191695"/>
              <a:gd name="connsiteY9" fmla="*/ 4365211 h 5020241"/>
              <a:gd name="connsiteX10" fmla="*/ 9977684 w 12191695"/>
              <a:gd name="connsiteY10" fmla="*/ 4397089 h 5020241"/>
              <a:gd name="connsiteX11" fmla="*/ 9700933 w 12191695"/>
              <a:gd name="connsiteY11" fmla="*/ 4426165 h 5020241"/>
              <a:gd name="connsiteX12" fmla="*/ 9429058 w 12191695"/>
              <a:gd name="connsiteY12" fmla="*/ 4451387 h 5020241"/>
              <a:gd name="connsiteX13" fmla="*/ 9153526 w 12191695"/>
              <a:gd name="connsiteY13" fmla="*/ 4476609 h 5020241"/>
              <a:gd name="connsiteX14" fmla="*/ 8881651 w 12191695"/>
              <a:gd name="connsiteY14" fmla="*/ 4497628 h 5020241"/>
              <a:gd name="connsiteX15" fmla="*/ 8609776 w 12191695"/>
              <a:gd name="connsiteY15" fmla="*/ 4514092 h 5020241"/>
              <a:gd name="connsiteX16" fmla="*/ 8339121 w 12191695"/>
              <a:gd name="connsiteY16" fmla="*/ 4531258 h 5020241"/>
              <a:gd name="connsiteX17" fmla="*/ 8070903 w 12191695"/>
              <a:gd name="connsiteY17" fmla="*/ 4545620 h 5020241"/>
              <a:gd name="connsiteX18" fmla="*/ 7805124 w 12191695"/>
              <a:gd name="connsiteY18" fmla="*/ 4555779 h 5020241"/>
              <a:gd name="connsiteX19" fmla="*/ 7539345 w 12191695"/>
              <a:gd name="connsiteY19" fmla="*/ 4564537 h 5020241"/>
              <a:gd name="connsiteX20" fmla="*/ 7276005 w 12191695"/>
              <a:gd name="connsiteY20" fmla="*/ 4572944 h 5020241"/>
              <a:gd name="connsiteX21" fmla="*/ 7016322 w 12191695"/>
              <a:gd name="connsiteY21" fmla="*/ 4576798 h 5020241"/>
              <a:gd name="connsiteX22" fmla="*/ 6756639 w 12191695"/>
              <a:gd name="connsiteY22" fmla="*/ 4581001 h 5020241"/>
              <a:gd name="connsiteX23" fmla="*/ 6500613 w 12191695"/>
              <a:gd name="connsiteY23" fmla="*/ 4583103 h 5020241"/>
              <a:gd name="connsiteX24" fmla="*/ 6247026 w 12191695"/>
              <a:gd name="connsiteY24" fmla="*/ 4581001 h 5020241"/>
              <a:gd name="connsiteX25" fmla="*/ 5995877 w 12191695"/>
              <a:gd name="connsiteY25" fmla="*/ 4581001 h 5020241"/>
              <a:gd name="connsiteX26" fmla="*/ 5747167 w 12191695"/>
              <a:gd name="connsiteY26" fmla="*/ 4576798 h 5020241"/>
              <a:gd name="connsiteX27" fmla="*/ 5503333 w 12191695"/>
              <a:gd name="connsiteY27" fmla="*/ 4570492 h 5020241"/>
              <a:gd name="connsiteX28" fmla="*/ 5261938 w 12191695"/>
              <a:gd name="connsiteY28" fmla="*/ 4564537 h 5020241"/>
              <a:gd name="connsiteX29" fmla="*/ 5025418 w 12191695"/>
              <a:gd name="connsiteY29" fmla="*/ 4557881 h 5020241"/>
              <a:gd name="connsiteX30" fmla="*/ 4790118 w 12191695"/>
              <a:gd name="connsiteY30" fmla="*/ 4547722 h 5020241"/>
              <a:gd name="connsiteX31" fmla="*/ 4558477 w 12191695"/>
              <a:gd name="connsiteY31" fmla="*/ 4536862 h 5020241"/>
              <a:gd name="connsiteX32" fmla="*/ 4331710 w 12191695"/>
              <a:gd name="connsiteY32" fmla="*/ 4527054 h 5020241"/>
              <a:gd name="connsiteX33" fmla="*/ 3889152 w 12191695"/>
              <a:gd name="connsiteY33" fmla="*/ 4499379 h 5020241"/>
              <a:gd name="connsiteX34" fmla="*/ 3464881 w 12191695"/>
              <a:gd name="connsiteY34" fmla="*/ 4469954 h 5020241"/>
              <a:gd name="connsiteX35" fmla="*/ 3057678 w 12191695"/>
              <a:gd name="connsiteY35" fmla="*/ 4439126 h 5020241"/>
              <a:gd name="connsiteX36" fmla="*/ 2672421 w 12191695"/>
              <a:gd name="connsiteY36" fmla="*/ 4405147 h 5020241"/>
              <a:gd name="connsiteX37" fmla="*/ 2304232 w 12191695"/>
              <a:gd name="connsiteY37" fmla="*/ 4369765 h 5020241"/>
              <a:gd name="connsiteX38" fmla="*/ 1962864 w 12191695"/>
              <a:gd name="connsiteY38" fmla="*/ 4331582 h 5020241"/>
              <a:gd name="connsiteX39" fmla="*/ 1642223 w 12191695"/>
              <a:gd name="connsiteY39" fmla="*/ 4294099 h 5020241"/>
              <a:gd name="connsiteX40" fmla="*/ 1347183 w 12191695"/>
              <a:gd name="connsiteY40" fmla="*/ 4256616 h 5020241"/>
              <a:gd name="connsiteX41" fmla="*/ 1076528 w 12191695"/>
              <a:gd name="connsiteY41" fmla="*/ 4221235 h 5020241"/>
              <a:gd name="connsiteX42" fmla="*/ 836351 w 12191695"/>
              <a:gd name="connsiteY42" fmla="*/ 4187605 h 5020241"/>
              <a:gd name="connsiteX43" fmla="*/ 619339 w 12191695"/>
              <a:gd name="connsiteY43" fmla="*/ 4155727 h 5020241"/>
              <a:gd name="connsiteX44" fmla="*/ 436464 w 12191695"/>
              <a:gd name="connsiteY44" fmla="*/ 4129104 h 5020241"/>
              <a:gd name="connsiteX45" fmla="*/ 282848 w 12191695"/>
              <a:gd name="connsiteY45" fmla="*/ 4103881 h 5020241"/>
              <a:gd name="connsiteX46" fmla="*/ 71932 w 12191695"/>
              <a:gd name="connsiteY46" fmla="*/ 4067800 h 5020241"/>
              <a:gd name="connsiteX47" fmla="*/ 1 w 12191695"/>
              <a:gd name="connsiteY47" fmla="*/ 4055539 h 5020241"/>
              <a:gd name="connsiteX48" fmla="*/ 1 w 12191695"/>
              <a:gd name="connsiteY48" fmla="*/ 5020241 h 5020241"/>
              <a:gd name="connsiteX49" fmla="*/ 0 w 12191695"/>
              <a:gd name="connsiteY49" fmla="*/ 5020241 h 502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6F6DBC-BA65-4590-BC47-F6679F17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rgbClr val="EBEBEB"/>
                </a:solidFill>
              </a:rPr>
              <a:t>Jezus</a:t>
            </a:r>
            <a:r>
              <a:rPr lang="en-US" sz="4800" dirty="0">
                <a:solidFill>
                  <a:srgbClr val="EBEBEB"/>
                </a:solidFill>
              </a:rPr>
              <a:t> </a:t>
            </a:r>
            <a:r>
              <a:rPr lang="en-US" sz="4800" dirty="0" err="1">
                <a:solidFill>
                  <a:srgbClr val="EBEBEB"/>
                </a:solidFill>
              </a:rPr>
              <a:t>vertrouwt</a:t>
            </a:r>
            <a:r>
              <a:rPr lang="en-US" sz="4800" dirty="0">
                <a:solidFill>
                  <a:srgbClr val="EBEBEB"/>
                </a:solidFill>
              </a:rPr>
              <a:t> op Gods timing</a:t>
            </a:r>
          </a:p>
        </p:txBody>
      </p:sp>
    </p:spTree>
    <p:extLst>
      <p:ext uri="{BB962C8B-B14F-4D97-AF65-F5344CB8AC3E}">
        <p14:creationId xmlns:p14="http://schemas.microsoft.com/office/powerpoint/2010/main" val="11575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Tijdelijke aanduiding voor inhoud 8" descr="Afbeelding met voedsel, chocolade, taart&#10;&#10;Automatisch gegenereerde beschrijving">
            <a:extLst>
              <a:ext uri="{FF2B5EF4-FFF2-40B4-BE49-F238E27FC236}">
                <a16:creationId xmlns:a16="http://schemas.microsoft.com/office/drawing/2014/main" id="{8630DEBB-5BD9-4032-9334-08DF80EF0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16157" r="-1" b="10637"/>
          <a:stretch/>
        </p:blipFill>
        <p:spPr>
          <a:xfrm>
            <a:off x="1" y="-5"/>
            <a:ext cx="12191695" cy="5020241"/>
          </a:xfrm>
          <a:custGeom>
            <a:avLst/>
            <a:gdLst>
              <a:gd name="connsiteX0" fmla="*/ 0 w 12191695"/>
              <a:gd name="connsiteY0" fmla="*/ 0 h 5020241"/>
              <a:gd name="connsiteX1" fmla="*/ 12191695 w 12191695"/>
              <a:gd name="connsiteY1" fmla="*/ 0 h 5020241"/>
              <a:gd name="connsiteX2" fmla="*/ 12191695 w 12191695"/>
              <a:gd name="connsiteY2" fmla="*/ 4057991 h 5020241"/>
              <a:gd name="connsiteX3" fmla="*/ 11914945 w 12191695"/>
              <a:gd name="connsiteY3" fmla="*/ 4110187 h 5020241"/>
              <a:gd name="connsiteX4" fmla="*/ 11639412 w 12191695"/>
              <a:gd name="connsiteY4" fmla="*/ 4159931 h 5020241"/>
              <a:gd name="connsiteX5" fmla="*/ 11362661 w 12191695"/>
              <a:gd name="connsiteY5" fmla="*/ 4208624 h 5020241"/>
              <a:gd name="connsiteX6" fmla="*/ 11084690 w 12191695"/>
              <a:gd name="connsiteY6" fmla="*/ 4250310 h 5020241"/>
              <a:gd name="connsiteX7" fmla="*/ 10807939 w 12191695"/>
              <a:gd name="connsiteY7" fmla="*/ 4292347 h 5020241"/>
              <a:gd name="connsiteX8" fmla="*/ 10529968 w 12191695"/>
              <a:gd name="connsiteY8" fmla="*/ 4331582 h 5020241"/>
              <a:gd name="connsiteX9" fmla="*/ 10255655 w 12191695"/>
              <a:gd name="connsiteY9" fmla="*/ 4365211 h 5020241"/>
              <a:gd name="connsiteX10" fmla="*/ 9977684 w 12191695"/>
              <a:gd name="connsiteY10" fmla="*/ 4397089 h 5020241"/>
              <a:gd name="connsiteX11" fmla="*/ 9700933 w 12191695"/>
              <a:gd name="connsiteY11" fmla="*/ 4426165 h 5020241"/>
              <a:gd name="connsiteX12" fmla="*/ 9429058 w 12191695"/>
              <a:gd name="connsiteY12" fmla="*/ 4451387 h 5020241"/>
              <a:gd name="connsiteX13" fmla="*/ 9153526 w 12191695"/>
              <a:gd name="connsiteY13" fmla="*/ 4476609 h 5020241"/>
              <a:gd name="connsiteX14" fmla="*/ 8881651 w 12191695"/>
              <a:gd name="connsiteY14" fmla="*/ 4497628 h 5020241"/>
              <a:gd name="connsiteX15" fmla="*/ 8609776 w 12191695"/>
              <a:gd name="connsiteY15" fmla="*/ 4514092 h 5020241"/>
              <a:gd name="connsiteX16" fmla="*/ 8339121 w 12191695"/>
              <a:gd name="connsiteY16" fmla="*/ 4531258 h 5020241"/>
              <a:gd name="connsiteX17" fmla="*/ 8070903 w 12191695"/>
              <a:gd name="connsiteY17" fmla="*/ 4545620 h 5020241"/>
              <a:gd name="connsiteX18" fmla="*/ 7805124 w 12191695"/>
              <a:gd name="connsiteY18" fmla="*/ 4555779 h 5020241"/>
              <a:gd name="connsiteX19" fmla="*/ 7539345 w 12191695"/>
              <a:gd name="connsiteY19" fmla="*/ 4564537 h 5020241"/>
              <a:gd name="connsiteX20" fmla="*/ 7276005 w 12191695"/>
              <a:gd name="connsiteY20" fmla="*/ 4572944 h 5020241"/>
              <a:gd name="connsiteX21" fmla="*/ 7016322 w 12191695"/>
              <a:gd name="connsiteY21" fmla="*/ 4576798 h 5020241"/>
              <a:gd name="connsiteX22" fmla="*/ 6756639 w 12191695"/>
              <a:gd name="connsiteY22" fmla="*/ 4581001 h 5020241"/>
              <a:gd name="connsiteX23" fmla="*/ 6500613 w 12191695"/>
              <a:gd name="connsiteY23" fmla="*/ 4583103 h 5020241"/>
              <a:gd name="connsiteX24" fmla="*/ 6247026 w 12191695"/>
              <a:gd name="connsiteY24" fmla="*/ 4581001 h 5020241"/>
              <a:gd name="connsiteX25" fmla="*/ 5995877 w 12191695"/>
              <a:gd name="connsiteY25" fmla="*/ 4581001 h 5020241"/>
              <a:gd name="connsiteX26" fmla="*/ 5747167 w 12191695"/>
              <a:gd name="connsiteY26" fmla="*/ 4576798 h 5020241"/>
              <a:gd name="connsiteX27" fmla="*/ 5503333 w 12191695"/>
              <a:gd name="connsiteY27" fmla="*/ 4570492 h 5020241"/>
              <a:gd name="connsiteX28" fmla="*/ 5261938 w 12191695"/>
              <a:gd name="connsiteY28" fmla="*/ 4564537 h 5020241"/>
              <a:gd name="connsiteX29" fmla="*/ 5025418 w 12191695"/>
              <a:gd name="connsiteY29" fmla="*/ 4557881 h 5020241"/>
              <a:gd name="connsiteX30" fmla="*/ 4790118 w 12191695"/>
              <a:gd name="connsiteY30" fmla="*/ 4547722 h 5020241"/>
              <a:gd name="connsiteX31" fmla="*/ 4558477 w 12191695"/>
              <a:gd name="connsiteY31" fmla="*/ 4536862 h 5020241"/>
              <a:gd name="connsiteX32" fmla="*/ 4331710 w 12191695"/>
              <a:gd name="connsiteY32" fmla="*/ 4527054 h 5020241"/>
              <a:gd name="connsiteX33" fmla="*/ 3889152 w 12191695"/>
              <a:gd name="connsiteY33" fmla="*/ 4499379 h 5020241"/>
              <a:gd name="connsiteX34" fmla="*/ 3464881 w 12191695"/>
              <a:gd name="connsiteY34" fmla="*/ 4469954 h 5020241"/>
              <a:gd name="connsiteX35" fmla="*/ 3057678 w 12191695"/>
              <a:gd name="connsiteY35" fmla="*/ 4439126 h 5020241"/>
              <a:gd name="connsiteX36" fmla="*/ 2672421 w 12191695"/>
              <a:gd name="connsiteY36" fmla="*/ 4405147 h 5020241"/>
              <a:gd name="connsiteX37" fmla="*/ 2304232 w 12191695"/>
              <a:gd name="connsiteY37" fmla="*/ 4369765 h 5020241"/>
              <a:gd name="connsiteX38" fmla="*/ 1962864 w 12191695"/>
              <a:gd name="connsiteY38" fmla="*/ 4331582 h 5020241"/>
              <a:gd name="connsiteX39" fmla="*/ 1642223 w 12191695"/>
              <a:gd name="connsiteY39" fmla="*/ 4294099 h 5020241"/>
              <a:gd name="connsiteX40" fmla="*/ 1347183 w 12191695"/>
              <a:gd name="connsiteY40" fmla="*/ 4256616 h 5020241"/>
              <a:gd name="connsiteX41" fmla="*/ 1076528 w 12191695"/>
              <a:gd name="connsiteY41" fmla="*/ 4221235 h 5020241"/>
              <a:gd name="connsiteX42" fmla="*/ 836351 w 12191695"/>
              <a:gd name="connsiteY42" fmla="*/ 4187605 h 5020241"/>
              <a:gd name="connsiteX43" fmla="*/ 619339 w 12191695"/>
              <a:gd name="connsiteY43" fmla="*/ 4155727 h 5020241"/>
              <a:gd name="connsiteX44" fmla="*/ 436464 w 12191695"/>
              <a:gd name="connsiteY44" fmla="*/ 4129104 h 5020241"/>
              <a:gd name="connsiteX45" fmla="*/ 282848 w 12191695"/>
              <a:gd name="connsiteY45" fmla="*/ 4103881 h 5020241"/>
              <a:gd name="connsiteX46" fmla="*/ 71932 w 12191695"/>
              <a:gd name="connsiteY46" fmla="*/ 4067800 h 5020241"/>
              <a:gd name="connsiteX47" fmla="*/ 1 w 12191695"/>
              <a:gd name="connsiteY47" fmla="*/ 4055539 h 5020241"/>
              <a:gd name="connsiteX48" fmla="*/ 1 w 12191695"/>
              <a:gd name="connsiteY48" fmla="*/ 5020241 h 5020241"/>
              <a:gd name="connsiteX49" fmla="*/ 0 w 12191695"/>
              <a:gd name="connsiteY49" fmla="*/ 5020241 h 502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6F6DBC-BA65-4590-BC47-F6679F17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EBEBEB"/>
                </a:solidFill>
              </a:rPr>
              <a:t>God </a:t>
            </a:r>
            <a:r>
              <a:rPr lang="en-US" sz="4800" dirty="0" err="1">
                <a:solidFill>
                  <a:srgbClr val="EBEBEB"/>
                </a:solidFill>
              </a:rPr>
              <a:t>volgen</a:t>
            </a:r>
            <a:r>
              <a:rPr lang="en-US" sz="4800" dirty="0">
                <a:solidFill>
                  <a:srgbClr val="EBEBEB"/>
                </a:solidFill>
              </a:rPr>
              <a:t> is </a:t>
            </a:r>
            <a:r>
              <a:rPr lang="en-US" sz="4800" dirty="0" err="1">
                <a:solidFill>
                  <a:srgbClr val="EBEBEB"/>
                </a:solidFill>
              </a:rPr>
              <a:t>geduld</a:t>
            </a:r>
            <a:r>
              <a:rPr lang="en-US" sz="4800" dirty="0">
                <a:solidFill>
                  <a:srgbClr val="EBEBEB"/>
                </a:solidFill>
              </a:rPr>
              <a:t> </a:t>
            </a:r>
            <a:r>
              <a:rPr lang="en-US" sz="4800" dirty="0" err="1">
                <a:solidFill>
                  <a:srgbClr val="EBEBEB"/>
                </a:solidFill>
              </a:rPr>
              <a:t>hebben</a:t>
            </a:r>
            <a:endParaRPr lang="en-US" sz="480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1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F51FD-DE00-40FD-8CA4-EC8018E4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endParaRPr lang="LID4096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75882BE-BCE3-402D-923F-C31326D08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Tijdelijke aanduiding voor inhoud 4" descr="Afbeelding met persoon, binnen, kop, voedsel&#10;&#10;Automatisch gegenereerde beschrijving">
            <a:extLst>
              <a:ext uri="{FF2B5EF4-FFF2-40B4-BE49-F238E27FC236}">
                <a16:creationId xmlns:a16="http://schemas.microsoft.com/office/drawing/2014/main" id="{A684A9CC-3957-4A95-A030-731665F31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755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3305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Breedbeeld</PresentationFormat>
  <Paragraphs>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Wat is uw voorkeur…</vt:lpstr>
      <vt:lpstr>Haastige spoed is zelden goed</vt:lpstr>
      <vt:lpstr>Haastige spoed is zelden God</vt:lpstr>
      <vt:lpstr>Jezus vertrouwt op Gods timing</vt:lpstr>
      <vt:lpstr>God volgen is geduld hebben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 Hamstra</dc:creator>
  <cp:lastModifiedBy>Cornelis Hamstra</cp:lastModifiedBy>
  <cp:revision>2</cp:revision>
  <dcterms:created xsi:type="dcterms:W3CDTF">2020-01-17T09:14:26Z</dcterms:created>
  <dcterms:modified xsi:type="dcterms:W3CDTF">2020-01-17T09:29:32Z</dcterms:modified>
</cp:coreProperties>
</file>