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6" r:id="rId2"/>
    <p:sldId id="295" r:id="rId3"/>
    <p:sldId id="294" r:id="rId4"/>
    <p:sldId id="298" r:id="rId5"/>
    <p:sldId id="290" r:id="rId6"/>
    <p:sldId id="29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2EBEE-72B8-4831-975D-C4B5DCF58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Tijdelijke aanduiding voor inhoud 6" descr="Afbeelding met zwart, vuurwerk, kat, gras&#10;&#10;Automatisch gegenereerde beschrijving">
            <a:extLst>
              <a:ext uri="{FF2B5EF4-FFF2-40B4-BE49-F238E27FC236}">
                <a16:creationId xmlns:a16="http://schemas.microsoft.com/office/drawing/2014/main" id="{7FE07464-BBBA-42A5-800F-969F3EC62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6" y="0"/>
            <a:ext cx="12182764" cy="6858000"/>
          </a:xfrm>
        </p:spPr>
      </p:pic>
    </p:spTree>
    <p:extLst>
      <p:ext uri="{BB962C8B-B14F-4D97-AF65-F5344CB8AC3E}">
        <p14:creationId xmlns:p14="http://schemas.microsoft.com/office/powerpoint/2010/main" val="414257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98BDA-AE9C-431A-861F-DC9B55CCC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51" y="2602941"/>
            <a:ext cx="3993247" cy="1652117"/>
          </a:xfrm>
        </p:spPr>
        <p:txBody>
          <a:bodyPr>
            <a:noAutofit/>
          </a:bodyPr>
          <a:lstStyle/>
          <a:p>
            <a:r>
              <a:rPr lang="en-GB" sz="4800" dirty="0" err="1"/>
              <a:t>Slechte</a:t>
            </a:r>
            <a:r>
              <a:rPr lang="en-GB" sz="4800" dirty="0"/>
              <a:t> </a:t>
            </a:r>
            <a:r>
              <a:rPr lang="en-GB" sz="4800" dirty="0" err="1"/>
              <a:t>verlangens</a:t>
            </a:r>
            <a:endParaRPr lang="LID4096" sz="4800" dirty="0"/>
          </a:p>
        </p:txBody>
      </p:sp>
      <p:pic>
        <p:nvPicPr>
          <p:cNvPr id="12" name="Afbeelding 11" descr="Afbeelding met tekening&#10;&#10;Automatisch gegenereerde beschrijving">
            <a:extLst>
              <a:ext uri="{FF2B5EF4-FFF2-40B4-BE49-F238E27FC236}">
                <a16:creationId xmlns:a16="http://schemas.microsoft.com/office/drawing/2014/main" id="{D3532352-9D03-4AAA-9572-96062E3A5D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33" r="-2" b="4553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31" name="Rectangle 16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689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7BCE87-5F14-446A-A316-A91B39E9E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59" y="2246273"/>
            <a:ext cx="3010234" cy="23654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Bereiken</a:t>
            </a:r>
            <a:r>
              <a:rPr lang="en-US" sz="4800" dirty="0"/>
              <a:t> </a:t>
            </a:r>
            <a:r>
              <a:rPr lang="en-US" sz="4800" dirty="0" err="1"/>
              <a:t>hun</a:t>
            </a:r>
            <a:r>
              <a:rPr lang="en-US" sz="4800" dirty="0"/>
              <a:t> </a:t>
            </a:r>
            <a:r>
              <a:rPr lang="en-US" sz="4800" dirty="0" err="1"/>
              <a:t>doel</a:t>
            </a:r>
            <a:r>
              <a:rPr lang="en-US" sz="4800" dirty="0"/>
              <a:t> </a:t>
            </a:r>
            <a:r>
              <a:rPr lang="en-US" sz="4800" dirty="0" err="1"/>
              <a:t>niet</a:t>
            </a:r>
            <a:endParaRPr lang="en-US" sz="4800" dirty="0"/>
          </a:p>
        </p:txBody>
      </p:sp>
      <p:pic>
        <p:nvPicPr>
          <p:cNvPr id="6" name="Tijdelijke aanduiding voor inhoud 5" descr="Afbeelding met man, staand, rijden, sneeuw&#10;&#10;Automatisch gegenereerde beschrijving">
            <a:extLst>
              <a:ext uri="{FF2B5EF4-FFF2-40B4-BE49-F238E27FC236}">
                <a16:creationId xmlns:a16="http://schemas.microsoft.com/office/drawing/2014/main" id="{832615DE-E0E1-4EAE-AB73-F48DA88BB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098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008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AA5C6-D14F-4F2E-BD1F-6A938A2B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2880269"/>
            <a:ext cx="4172453" cy="170706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800" dirty="0" err="1"/>
              <a:t>Dus</a:t>
            </a:r>
            <a:r>
              <a:rPr lang="en-US" sz="4800" dirty="0"/>
              <a:t> </a:t>
            </a:r>
            <a:r>
              <a:rPr lang="en-US" sz="4800" dirty="0" err="1"/>
              <a:t>werp</a:t>
            </a:r>
            <a:r>
              <a:rPr lang="en-US" sz="4800" dirty="0"/>
              <a:t> je </a:t>
            </a:r>
            <a:r>
              <a:rPr lang="en-US" sz="4800" dirty="0" err="1"/>
              <a:t>neer</a:t>
            </a:r>
            <a:r>
              <a:rPr lang="en-US" sz="4800" dirty="0"/>
              <a:t> op God</a:t>
            </a:r>
          </a:p>
        </p:txBody>
      </p:sp>
      <p:pic>
        <p:nvPicPr>
          <p:cNvPr id="5" name="Tijdelijke aanduiding voor inhoud 4" descr="Afbeelding met man, berg, staand&#10;&#10;Automatisch gegenereerde beschrijving">
            <a:extLst>
              <a:ext uri="{FF2B5EF4-FFF2-40B4-BE49-F238E27FC236}">
                <a16:creationId xmlns:a16="http://schemas.microsoft.com/office/drawing/2014/main" id="{C7091CBF-501A-413B-9C9B-9D9B0137F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2270"/>
          <a:stretch/>
        </p:blipFill>
        <p:spPr>
          <a:xfrm>
            <a:off x="5050389" y="1216890"/>
            <a:ext cx="7141611" cy="50280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499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862E7-1196-4A9C-9F10-22F2CA398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657" y="2542905"/>
            <a:ext cx="3211870" cy="1772188"/>
          </a:xfrm>
        </p:spPr>
        <p:txBody>
          <a:bodyPr>
            <a:noAutofit/>
          </a:bodyPr>
          <a:lstStyle/>
          <a:p>
            <a:r>
              <a:rPr lang="en-GB" sz="4800" dirty="0" err="1"/>
              <a:t>Onderken</a:t>
            </a:r>
            <a:r>
              <a:rPr lang="en-GB" sz="4800" dirty="0"/>
              <a:t> je </a:t>
            </a:r>
            <a:r>
              <a:rPr lang="en-GB" sz="4800" dirty="0" err="1"/>
              <a:t>ellende</a:t>
            </a:r>
            <a:endParaRPr lang="LID4096" sz="4800" dirty="0"/>
          </a:p>
        </p:txBody>
      </p:sp>
      <p:pic>
        <p:nvPicPr>
          <p:cNvPr id="9" name="Tijdelijke aanduiding voor inhoud 8" descr="Afbeelding met gebouw, zwart, groot, rijden&#10;&#10;Automatisch gegenereerde beschrijving">
            <a:extLst>
              <a:ext uri="{FF2B5EF4-FFF2-40B4-BE49-F238E27FC236}">
                <a16:creationId xmlns:a16="http://schemas.microsoft.com/office/drawing/2014/main" id="{8914C3AA-D75A-46B3-B0DB-86FB1C8DB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09" y="1791084"/>
            <a:ext cx="7389091" cy="32758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90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E0A53-DC4F-4453-8D7B-FDE0ED93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22" y="2444471"/>
            <a:ext cx="3708895" cy="1785784"/>
          </a:xfrm>
        </p:spPr>
        <p:txBody>
          <a:bodyPr>
            <a:noAutofit/>
          </a:bodyPr>
          <a:lstStyle/>
          <a:p>
            <a:r>
              <a:rPr lang="en-GB" sz="4800" dirty="0" err="1"/>
              <a:t>En</a:t>
            </a:r>
            <a:r>
              <a:rPr lang="en-GB" sz="4800" dirty="0"/>
              <a:t> </a:t>
            </a:r>
            <a:r>
              <a:rPr lang="en-GB" sz="4800" dirty="0" err="1"/>
              <a:t>ontvang</a:t>
            </a:r>
            <a:r>
              <a:rPr lang="en-GB" sz="4800" dirty="0"/>
              <a:t> </a:t>
            </a:r>
            <a:r>
              <a:rPr lang="en-GB" sz="4800" dirty="0" err="1"/>
              <a:t>Zijn</a:t>
            </a:r>
            <a:r>
              <a:rPr lang="en-GB" sz="4800" dirty="0"/>
              <a:t> </a:t>
            </a:r>
            <a:r>
              <a:rPr lang="en-GB" sz="4800" dirty="0" err="1"/>
              <a:t>genade</a:t>
            </a:r>
            <a:endParaRPr lang="LID4096" sz="4800" dirty="0"/>
          </a:p>
        </p:txBody>
      </p:sp>
      <p:pic>
        <p:nvPicPr>
          <p:cNvPr id="9" name="Tijdelijke aanduiding voor inhoud 8" descr="Afbeelding met zijde, teken, zitten, verschillend&#10;&#10;Automatisch gegenereerde beschrijving">
            <a:extLst>
              <a:ext uri="{FF2B5EF4-FFF2-40B4-BE49-F238E27FC236}">
                <a16:creationId xmlns:a16="http://schemas.microsoft.com/office/drawing/2014/main" id="{2B21E714-0E93-47F7-BDA2-5B2C472F71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25" r="-2" b="386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8503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19</Words>
  <Application>Microsoft Office PowerPoint</Application>
  <PresentationFormat>Breedbeeld</PresentationFormat>
  <Paragraphs>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PowerPoint-presentatie</vt:lpstr>
      <vt:lpstr>Slechte verlangens</vt:lpstr>
      <vt:lpstr>Bereiken hun doel niet</vt:lpstr>
      <vt:lpstr>Dus werp je neer op God</vt:lpstr>
      <vt:lpstr>Onderken je ellende</vt:lpstr>
      <vt:lpstr>En ontvang Zijn genade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Cornelis</dc:creator>
  <cp:lastModifiedBy>Cornelis Hamstra</cp:lastModifiedBy>
  <cp:revision>45</cp:revision>
  <dcterms:created xsi:type="dcterms:W3CDTF">2015-09-22T10:37:19Z</dcterms:created>
  <dcterms:modified xsi:type="dcterms:W3CDTF">2020-01-03T10:47:44Z</dcterms:modified>
</cp:coreProperties>
</file>