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95" r:id="rId3"/>
    <p:sldId id="294" r:id="rId4"/>
    <p:sldId id="290" r:id="rId5"/>
    <p:sldId id="297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EBEE-72B8-4831-975D-C4B5DCF5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innen, tafel, venster, rood&#10;&#10;Automatisch gegenereerde beschrijving">
            <a:extLst>
              <a:ext uri="{FF2B5EF4-FFF2-40B4-BE49-F238E27FC236}">
                <a16:creationId xmlns:a16="http://schemas.microsoft.com/office/drawing/2014/main" id="{4B395D8D-8D44-4790-83B6-30EFB3FDE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861"/>
            <a:ext cx="12192000" cy="6855139"/>
          </a:xfrm>
        </p:spPr>
      </p:pic>
    </p:spTree>
    <p:extLst>
      <p:ext uri="{BB962C8B-B14F-4D97-AF65-F5344CB8AC3E}">
        <p14:creationId xmlns:p14="http://schemas.microsoft.com/office/powerpoint/2010/main" val="41425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98BDA-AE9C-431A-861F-DC9B55CC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Ik</a:t>
            </a:r>
            <a:r>
              <a:rPr lang="en-GB" dirty="0"/>
              <a:t> zit op de </a:t>
            </a:r>
            <a:r>
              <a:rPr lang="en-GB" dirty="0" err="1"/>
              <a:t>troon</a:t>
            </a:r>
            <a:endParaRPr lang="LID4096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788BA7-0526-4CDB-9E58-10EBAABFCE0E}"/>
              </a:ext>
            </a:extLst>
          </p:cNvPr>
          <p:cNvSpPr txBox="1"/>
          <p:nvPr/>
        </p:nvSpPr>
        <p:spPr>
          <a:xfrm>
            <a:off x="1182255" y="3034090"/>
            <a:ext cx="577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‘</a:t>
            </a:r>
            <a:r>
              <a:rPr lang="en-GB" sz="3600" dirty="0" err="1"/>
              <a:t>Waar</a:t>
            </a:r>
            <a:r>
              <a:rPr lang="en-GB" sz="3600" dirty="0"/>
              <a:t> is de </a:t>
            </a:r>
            <a:r>
              <a:rPr lang="en-GB" sz="3600" dirty="0" err="1"/>
              <a:t>pasgeboren</a:t>
            </a:r>
            <a:r>
              <a:rPr lang="en-GB" sz="3600" dirty="0"/>
              <a:t> </a:t>
            </a:r>
            <a:r>
              <a:rPr lang="en-GB" sz="3600" dirty="0" err="1"/>
              <a:t>koning</a:t>
            </a:r>
            <a:r>
              <a:rPr lang="en-GB" sz="3600" dirty="0"/>
              <a:t> van de </a:t>
            </a:r>
            <a:r>
              <a:rPr lang="en-GB" sz="3600" dirty="0" err="1"/>
              <a:t>Joden</a:t>
            </a:r>
            <a:r>
              <a:rPr lang="en-GB" sz="3600" dirty="0"/>
              <a:t>?’</a:t>
            </a:r>
            <a:endParaRPr lang="LID4096" sz="36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38E60CE-5380-4639-800F-EBDCF874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182" y="1635181"/>
            <a:ext cx="4913078" cy="4357432"/>
          </a:xfrm>
        </p:spPr>
      </p:pic>
    </p:spTree>
    <p:extLst>
      <p:ext uri="{BB962C8B-B14F-4D97-AF65-F5344CB8AC3E}">
        <p14:creationId xmlns:p14="http://schemas.microsoft.com/office/powerpoint/2010/main" val="6168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BCE87-5F14-446A-A316-A91B39E9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 </a:t>
            </a:r>
            <a:r>
              <a:rPr lang="en-GB" dirty="0" err="1"/>
              <a:t>kost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veel</a:t>
            </a:r>
            <a:endParaRPr lang="LID4096" dirty="0"/>
          </a:p>
        </p:txBody>
      </p:sp>
      <p:pic>
        <p:nvPicPr>
          <p:cNvPr id="10" name="Tijdelijke aanduiding voor inhoud 6" descr="Afbeelding met bus, vrouw&#10;&#10;Automatisch gegenereerde beschrijving">
            <a:extLst>
              <a:ext uri="{FF2B5EF4-FFF2-40B4-BE49-F238E27FC236}">
                <a16:creationId xmlns:a16="http://schemas.microsoft.com/office/drawing/2014/main" id="{F99E7F69-A980-4AA4-8F92-AAC17341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51" b="13782"/>
          <a:stretch/>
        </p:blipFill>
        <p:spPr>
          <a:xfrm>
            <a:off x="7493413" y="1853248"/>
            <a:ext cx="4052476" cy="4195762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5F9544A-18C7-404D-9462-ADCD42A311B5}"/>
              </a:ext>
            </a:extLst>
          </p:cNvPr>
          <p:cNvSpPr txBox="1"/>
          <p:nvPr/>
        </p:nvSpPr>
        <p:spPr>
          <a:xfrm>
            <a:off x="1136073" y="2807854"/>
            <a:ext cx="6003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"Je kunt beter Herodes' varken zijn, dan zijn zoon.“ </a:t>
            </a:r>
          </a:p>
          <a:p>
            <a:endParaRPr lang="nl-NL" sz="3200" dirty="0"/>
          </a:p>
          <a:p>
            <a:r>
              <a:rPr lang="nl-NL" sz="3200" dirty="0"/>
              <a:t>Keizer Augustus over </a:t>
            </a:r>
            <a:r>
              <a:rPr lang="nl-NL" sz="3200" dirty="0" err="1"/>
              <a:t>Herodus</a:t>
            </a:r>
            <a:r>
              <a:rPr lang="nl-NL" sz="3200" dirty="0"/>
              <a:t> 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0200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862E7-1196-4A9C-9F10-22F2CA39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Koning </a:t>
            </a:r>
            <a:r>
              <a:rPr lang="en-GB" dirty="0" err="1"/>
              <a:t>Jezus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asielzoeker</a:t>
            </a:r>
            <a:endParaRPr lang="LID4096" dirty="0"/>
          </a:p>
        </p:txBody>
      </p:sp>
      <p:pic>
        <p:nvPicPr>
          <p:cNvPr id="6" name="Tijdelijke aanduiding voor inhoud 5" descr="Afbeelding met buiten, transport, man, rijden&#10;&#10;Automatisch gegenereerde beschrijving">
            <a:extLst>
              <a:ext uri="{FF2B5EF4-FFF2-40B4-BE49-F238E27FC236}">
                <a16:creationId xmlns:a16="http://schemas.microsoft.com/office/drawing/2014/main" id="{95CB9721-02EB-442C-B2EE-D8BA5CE3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472" y="1853248"/>
            <a:ext cx="8091055" cy="4551218"/>
          </a:xfrm>
        </p:spPr>
      </p:pic>
    </p:spTree>
    <p:extLst>
      <p:ext uri="{BB962C8B-B14F-4D97-AF65-F5344CB8AC3E}">
        <p14:creationId xmlns:p14="http://schemas.microsoft.com/office/powerpoint/2010/main" val="96190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0A53-DC4F-4453-8D7B-FDE0ED93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‘</a:t>
            </a:r>
            <a:r>
              <a:rPr lang="en-GB" dirty="0" err="1"/>
              <a:t>troonzoekers</a:t>
            </a:r>
            <a:r>
              <a:rPr lang="en-GB" dirty="0"/>
              <a:t>’ hoop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3D8F0A-5150-4045-A069-20465170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16" y="2052918"/>
            <a:ext cx="44837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‘</a:t>
            </a:r>
            <a:r>
              <a:rPr lang="en-GB" sz="3200" dirty="0" err="1"/>
              <a:t>Uit</a:t>
            </a:r>
            <a:r>
              <a:rPr lang="en-GB" sz="3200" dirty="0"/>
              <a:t> </a:t>
            </a:r>
            <a:r>
              <a:rPr lang="en-GB" sz="3200" dirty="0" err="1"/>
              <a:t>Egypte</a:t>
            </a:r>
            <a:r>
              <a:rPr lang="en-GB" sz="3200" dirty="0"/>
              <a:t> </a:t>
            </a:r>
            <a:r>
              <a:rPr lang="en-GB" sz="3200" dirty="0" err="1"/>
              <a:t>heb</a:t>
            </a:r>
            <a:r>
              <a:rPr lang="en-GB" sz="3200" dirty="0"/>
              <a:t> </a:t>
            </a:r>
            <a:r>
              <a:rPr lang="en-GB" sz="3200" dirty="0" err="1"/>
              <a:t>ik</a:t>
            </a:r>
            <a:r>
              <a:rPr lang="en-GB" sz="3200" dirty="0"/>
              <a:t> </a:t>
            </a:r>
            <a:r>
              <a:rPr lang="en-GB" sz="3200" dirty="0" err="1"/>
              <a:t>mijn</a:t>
            </a:r>
            <a:r>
              <a:rPr lang="en-GB" sz="3200" dirty="0"/>
              <a:t> zoon...’ (</a:t>
            </a:r>
            <a:r>
              <a:rPr lang="en-GB" sz="3200" dirty="0" err="1"/>
              <a:t>vers</a:t>
            </a:r>
            <a:r>
              <a:rPr lang="en-GB" sz="3200" dirty="0"/>
              <a:t> 15)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Jezus</a:t>
            </a:r>
            <a:r>
              <a:rPr lang="en-GB" sz="3200" dirty="0"/>
              <a:t> is in </a:t>
            </a:r>
            <a:r>
              <a:rPr lang="en-GB" sz="3200" dirty="0" err="1"/>
              <a:t>persoon</a:t>
            </a:r>
            <a:r>
              <a:rPr lang="en-GB" sz="3200" dirty="0"/>
              <a:t> de ware </a:t>
            </a:r>
            <a:r>
              <a:rPr lang="en-GB" sz="3200" dirty="0" err="1"/>
              <a:t>Uittocht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r>
              <a:rPr lang="en-GB" sz="3200" dirty="0"/>
              <a:t>(Hosea 11:1)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FEF905-20E4-43AA-837D-4F2ECF03730D}"/>
              </a:ext>
            </a:extLst>
          </p:cNvPr>
          <p:cNvSpPr txBox="1"/>
          <p:nvPr/>
        </p:nvSpPr>
        <p:spPr>
          <a:xfrm>
            <a:off x="6248240" y="2052918"/>
            <a:ext cx="51775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‘Rachel </a:t>
            </a:r>
            <a:r>
              <a:rPr lang="en-GB" sz="3200" dirty="0" err="1"/>
              <a:t>beweende</a:t>
            </a:r>
            <a:r>
              <a:rPr lang="en-GB" sz="3200" dirty="0"/>
              <a:t> </a:t>
            </a:r>
            <a:r>
              <a:rPr lang="en-GB" sz="3200" dirty="0" err="1"/>
              <a:t>haar</a:t>
            </a:r>
            <a:r>
              <a:rPr lang="en-GB" sz="3200" dirty="0"/>
              <a:t> </a:t>
            </a:r>
            <a:r>
              <a:rPr lang="en-GB" sz="3200" dirty="0" err="1"/>
              <a:t>kinderen</a:t>
            </a:r>
            <a:r>
              <a:rPr lang="en-GB" sz="3200" dirty="0"/>
              <a:t> …’ (</a:t>
            </a:r>
            <a:r>
              <a:rPr lang="en-GB" sz="3200" dirty="0" err="1"/>
              <a:t>vers</a:t>
            </a:r>
            <a:r>
              <a:rPr lang="en-GB" sz="3200" dirty="0"/>
              <a:t> 18)</a:t>
            </a:r>
          </a:p>
          <a:p>
            <a:endParaRPr lang="LID4096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EB20D7-FDB3-4E32-95DA-B86692A8C3F1}"/>
              </a:ext>
            </a:extLst>
          </p:cNvPr>
          <p:cNvSpPr txBox="1"/>
          <p:nvPr/>
        </p:nvSpPr>
        <p:spPr>
          <a:xfrm>
            <a:off x="6248240" y="3783435"/>
            <a:ext cx="53789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Jezus</a:t>
            </a:r>
            <a:r>
              <a:rPr lang="en-GB" sz="3200" dirty="0"/>
              <a:t> is in </a:t>
            </a:r>
            <a:r>
              <a:rPr lang="en-GB" sz="3200" dirty="0" err="1"/>
              <a:t>persoon</a:t>
            </a:r>
            <a:r>
              <a:rPr lang="en-GB" sz="3200" dirty="0"/>
              <a:t> de ware </a:t>
            </a:r>
            <a:r>
              <a:rPr lang="en-GB" sz="3200" dirty="0" err="1"/>
              <a:t>Intocht</a:t>
            </a:r>
            <a:r>
              <a:rPr lang="en-GB" sz="3200" dirty="0"/>
              <a:t> </a:t>
            </a:r>
          </a:p>
          <a:p>
            <a:r>
              <a:rPr lang="en-GB" sz="3200" dirty="0"/>
              <a:t>(</a:t>
            </a:r>
            <a:r>
              <a:rPr lang="en-GB" sz="3200" dirty="0" err="1"/>
              <a:t>Jeremia</a:t>
            </a:r>
            <a:r>
              <a:rPr lang="en-GB" sz="3200" dirty="0"/>
              <a:t> 31: 15)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850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0A53-DC4F-4453-8D7B-FDE0ED93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4046BB6-FFD8-4140-9008-394D1225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800" y="0"/>
            <a:ext cx="8844400" cy="6836993"/>
          </a:xfrm>
        </p:spPr>
      </p:pic>
    </p:spTree>
    <p:extLst>
      <p:ext uri="{BB962C8B-B14F-4D97-AF65-F5344CB8AC3E}">
        <p14:creationId xmlns:p14="http://schemas.microsoft.com/office/powerpoint/2010/main" val="409343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94</Words>
  <Application>Microsoft Office PowerPoint</Application>
  <PresentationFormat>Breedbeeld</PresentationFormat>
  <Paragraphs>16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Ik zit op de troon</vt:lpstr>
      <vt:lpstr>Al kost dat anderen veel</vt:lpstr>
      <vt:lpstr>Koning Jezus wordt asielzoeker</vt:lpstr>
      <vt:lpstr>En geeft ons ‘troonzoekers’ hoop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Cornelis Hamstra</cp:lastModifiedBy>
  <cp:revision>39</cp:revision>
  <dcterms:created xsi:type="dcterms:W3CDTF">2015-09-22T10:37:19Z</dcterms:created>
  <dcterms:modified xsi:type="dcterms:W3CDTF">2019-12-27T15:31:34Z</dcterms:modified>
</cp:coreProperties>
</file>