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4" r:id="rId2"/>
    <p:sldId id="281" r:id="rId3"/>
    <p:sldId id="283" r:id="rId4"/>
    <p:sldId id="286" r:id="rId5"/>
    <p:sldId id="285" r:id="rId6"/>
    <p:sldId id="287" r:id="rId7"/>
    <p:sldId id="28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web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web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web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12A66-F6A3-46B3-9839-9FD4538AC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97EDB8-0A78-46EE-AA61-4BF226F23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6353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5600BD-F5AB-442B-9F07-339794A1F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/>
              <a:t>Het kindje Jezus wordt geboren</a:t>
            </a:r>
          </a:p>
        </p:txBody>
      </p:sp>
      <p:pic>
        <p:nvPicPr>
          <p:cNvPr id="5" name="Tijdelijke aanduiding voor inhoud 4" descr="Afbeelding met persoon, vrouw, kijken, man&#10;&#10;Automatisch gegenereerde beschrijving">
            <a:extLst>
              <a:ext uri="{FF2B5EF4-FFF2-40B4-BE49-F238E27FC236}">
                <a16:creationId xmlns:a16="http://schemas.microsoft.com/office/drawing/2014/main" id="{85D100B7-7A38-4D07-860C-4B078D90B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4105" r="5258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6356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9BC852-A73F-422D-A33C-830497CBF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dirty="0" err="1"/>
              <a:t>Dat</a:t>
            </a:r>
            <a:r>
              <a:rPr lang="en-US" sz="5100" dirty="0"/>
              <a:t> </a:t>
            </a:r>
            <a:r>
              <a:rPr lang="en-US" sz="5100" dirty="0" err="1"/>
              <a:t>geeft</a:t>
            </a:r>
            <a:r>
              <a:rPr lang="en-US" sz="5100" dirty="0"/>
              <a:t> </a:t>
            </a:r>
            <a:r>
              <a:rPr lang="en-US" sz="5100" dirty="0" err="1"/>
              <a:t>feest</a:t>
            </a:r>
            <a:r>
              <a:rPr lang="en-US" sz="5100" dirty="0"/>
              <a:t> in de </a:t>
            </a:r>
            <a:r>
              <a:rPr lang="en-US" sz="5100" dirty="0" err="1"/>
              <a:t>hemel</a:t>
            </a:r>
            <a:endParaRPr lang="en-US" sz="5100" dirty="0"/>
          </a:p>
        </p:txBody>
      </p:sp>
      <p:pic>
        <p:nvPicPr>
          <p:cNvPr id="5" name="Tijdelijke aanduiding voor inhoud 4" descr="Afbeelding met buiten, gras, schapen, kudde&#10;&#10;Automatisch gegenereerde beschrijving">
            <a:extLst>
              <a:ext uri="{FF2B5EF4-FFF2-40B4-BE49-F238E27FC236}">
                <a16:creationId xmlns:a16="http://schemas.microsoft.com/office/drawing/2014/main" id="{8FF3AE8B-7006-457F-AA2F-11FD03180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10018" r="4581" b="2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561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CDEE56-74DF-4568-9A31-C61811E1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748808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/>
              <a:t>Wat </a:t>
            </a:r>
            <a:r>
              <a:rPr lang="en-US" sz="4800" dirty="0" err="1"/>
              <a:t>doorverteld</a:t>
            </a:r>
            <a:r>
              <a:rPr lang="en-US" sz="4800" dirty="0"/>
              <a:t> mag </a:t>
            </a:r>
            <a:r>
              <a:rPr lang="en-US" sz="4800" dirty="0" err="1"/>
              <a:t>worden</a:t>
            </a:r>
            <a:endParaRPr lang="en-US" sz="4800" dirty="0"/>
          </a:p>
        </p:txBody>
      </p:sp>
      <p:pic>
        <p:nvPicPr>
          <p:cNvPr id="5" name="Tijdelijke aanduiding voor inhoud 4" descr="Afbeelding met persoon, stropdas, dragen, jong&#10;&#10;Automatisch gegenereerde beschrijving">
            <a:extLst>
              <a:ext uri="{FF2B5EF4-FFF2-40B4-BE49-F238E27FC236}">
                <a16:creationId xmlns:a16="http://schemas.microsoft.com/office/drawing/2014/main" id="{75513341-25E4-4090-A39F-DE846E298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26442" b="-1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1986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56BC15-AF7F-4FC9-9895-45C7909A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dirty="0" err="1"/>
              <a:t>Een</a:t>
            </a:r>
            <a:r>
              <a:rPr lang="en-US" sz="5100" dirty="0"/>
              <a:t> </a:t>
            </a:r>
            <a:r>
              <a:rPr lang="en-US" sz="5100" dirty="0" err="1"/>
              <a:t>teken</a:t>
            </a:r>
            <a:r>
              <a:rPr lang="en-US" sz="5100" dirty="0"/>
              <a:t> </a:t>
            </a:r>
            <a:r>
              <a:rPr lang="en-US" sz="5100" dirty="0" err="1"/>
              <a:t>wordt</a:t>
            </a:r>
            <a:r>
              <a:rPr lang="en-US" sz="5100" dirty="0"/>
              <a:t> </a:t>
            </a:r>
            <a:r>
              <a:rPr lang="en-US" sz="5100" dirty="0" err="1"/>
              <a:t>gegeven</a:t>
            </a:r>
            <a:endParaRPr lang="en-US" sz="5100" dirty="0"/>
          </a:p>
        </p:txBody>
      </p:sp>
      <p:pic>
        <p:nvPicPr>
          <p:cNvPr id="6" name="Tijdelijke aanduiding voor inhoud 5" descr="Afbeelding met persoon, binnen, gras, baby&#10;&#10;Automatisch gegenereerde beschrijving">
            <a:extLst>
              <a:ext uri="{FF2B5EF4-FFF2-40B4-BE49-F238E27FC236}">
                <a16:creationId xmlns:a16="http://schemas.microsoft.com/office/drawing/2014/main" id="{A3D2F74E-2E65-4130-AAD4-08FD97B27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12669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940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C67831-7F60-40A8-8437-60468D8A2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01" y="1775692"/>
            <a:ext cx="3781905" cy="348210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dirty="0" err="1"/>
              <a:t>Zodat</a:t>
            </a:r>
            <a:r>
              <a:rPr lang="en-US" sz="4800" dirty="0"/>
              <a:t> </a:t>
            </a:r>
            <a:r>
              <a:rPr lang="en-US" sz="4800" dirty="0" err="1"/>
              <a:t>wij</a:t>
            </a:r>
            <a:r>
              <a:rPr lang="en-US" sz="4800" dirty="0"/>
              <a:t> </a:t>
            </a:r>
            <a:r>
              <a:rPr lang="en-US" sz="4800" dirty="0" err="1"/>
              <a:t>weten</a:t>
            </a:r>
            <a:r>
              <a:rPr lang="en-US" sz="4800" dirty="0"/>
              <a:t> </a:t>
            </a:r>
            <a:r>
              <a:rPr lang="en-US" sz="4800" dirty="0" err="1"/>
              <a:t>dat</a:t>
            </a:r>
            <a:r>
              <a:rPr lang="en-US" sz="4800" dirty="0"/>
              <a:t> </a:t>
            </a:r>
            <a:r>
              <a:rPr lang="en-US" sz="4800" dirty="0" err="1"/>
              <a:t>Hij</a:t>
            </a:r>
            <a:r>
              <a:rPr lang="en-US" sz="4800" dirty="0"/>
              <a:t> de Koning is die </a:t>
            </a:r>
            <a:r>
              <a:rPr lang="en-US" sz="4800" dirty="0" err="1"/>
              <a:t>bij</a:t>
            </a:r>
            <a:r>
              <a:rPr lang="en-US" sz="4800" dirty="0"/>
              <a:t> </a:t>
            </a:r>
            <a:r>
              <a:rPr lang="en-US" sz="4800" dirty="0" err="1"/>
              <a:t>ons</a:t>
            </a:r>
            <a:r>
              <a:rPr lang="en-US" sz="4800" dirty="0"/>
              <a:t> is</a:t>
            </a:r>
          </a:p>
        </p:txBody>
      </p:sp>
      <p:pic>
        <p:nvPicPr>
          <p:cNvPr id="4" name="Tijdelijke aanduiding voor inhoud 4" descr="Afbeelding met object, munt, zwart, metaal&#10;&#10;Automatisch gegenereerde beschrijving">
            <a:extLst>
              <a:ext uri="{FF2B5EF4-FFF2-40B4-BE49-F238E27FC236}">
                <a16:creationId xmlns:a16="http://schemas.microsoft.com/office/drawing/2014/main" id="{893D0398-5F17-4DEF-83C6-9C65144E6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3645" r="-2" b="5607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693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Tijdelijke aanduiding voor inhoud 10" descr="Afbeelding met natuur, zonsondergang, water, zon&#10;&#10;Automatisch gegenereerde beschrijving">
            <a:extLst>
              <a:ext uri="{FF2B5EF4-FFF2-40B4-BE49-F238E27FC236}">
                <a16:creationId xmlns:a16="http://schemas.microsoft.com/office/drawing/2014/main" id="{2567C124-6446-4D8A-A7FD-25E0B7529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7717"/>
          <a:stretch/>
        </p:blipFill>
        <p:spPr>
          <a:xfrm>
            <a:off x="1" y="-5"/>
            <a:ext cx="12191695" cy="5020241"/>
          </a:xfrm>
          <a:custGeom>
            <a:avLst/>
            <a:gdLst>
              <a:gd name="connsiteX0" fmla="*/ 0 w 12191695"/>
              <a:gd name="connsiteY0" fmla="*/ 0 h 5020241"/>
              <a:gd name="connsiteX1" fmla="*/ 12191695 w 12191695"/>
              <a:gd name="connsiteY1" fmla="*/ 0 h 5020241"/>
              <a:gd name="connsiteX2" fmla="*/ 12191695 w 12191695"/>
              <a:gd name="connsiteY2" fmla="*/ 4057991 h 5020241"/>
              <a:gd name="connsiteX3" fmla="*/ 11914945 w 12191695"/>
              <a:gd name="connsiteY3" fmla="*/ 4110187 h 5020241"/>
              <a:gd name="connsiteX4" fmla="*/ 11639412 w 12191695"/>
              <a:gd name="connsiteY4" fmla="*/ 4159931 h 5020241"/>
              <a:gd name="connsiteX5" fmla="*/ 11362661 w 12191695"/>
              <a:gd name="connsiteY5" fmla="*/ 4208624 h 5020241"/>
              <a:gd name="connsiteX6" fmla="*/ 11084690 w 12191695"/>
              <a:gd name="connsiteY6" fmla="*/ 4250310 h 5020241"/>
              <a:gd name="connsiteX7" fmla="*/ 10807939 w 12191695"/>
              <a:gd name="connsiteY7" fmla="*/ 4292347 h 5020241"/>
              <a:gd name="connsiteX8" fmla="*/ 10529968 w 12191695"/>
              <a:gd name="connsiteY8" fmla="*/ 4331582 h 5020241"/>
              <a:gd name="connsiteX9" fmla="*/ 10255655 w 12191695"/>
              <a:gd name="connsiteY9" fmla="*/ 4365211 h 5020241"/>
              <a:gd name="connsiteX10" fmla="*/ 9977684 w 12191695"/>
              <a:gd name="connsiteY10" fmla="*/ 4397089 h 5020241"/>
              <a:gd name="connsiteX11" fmla="*/ 9700933 w 12191695"/>
              <a:gd name="connsiteY11" fmla="*/ 4426165 h 5020241"/>
              <a:gd name="connsiteX12" fmla="*/ 9429058 w 12191695"/>
              <a:gd name="connsiteY12" fmla="*/ 4451387 h 5020241"/>
              <a:gd name="connsiteX13" fmla="*/ 9153526 w 12191695"/>
              <a:gd name="connsiteY13" fmla="*/ 4476609 h 5020241"/>
              <a:gd name="connsiteX14" fmla="*/ 8881651 w 12191695"/>
              <a:gd name="connsiteY14" fmla="*/ 4497628 h 5020241"/>
              <a:gd name="connsiteX15" fmla="*/ 8609776 w 12191695"/>
              <a:gd name="connsiteY15" fmla="*/ 4514092 h 5020241"/>
              <a:gd name="connsiteX16" fmla="*/ 8339121 w 12191695"/>
              <a:gd name="connsiteY16" fmla="*/ 4531258 h 5020241"/>
              <a:gd name="connsiteX17" fmla="*/ 8070903 w 12191695"/>
              <a:gd name="connsiteY17" fmla="*/ 4545620 h 5020241"/>
              <a:gd name="connsiteX18" fmla="*/ 7805124 w 12191695"/>
              <a:gd name="connsiteY18" fmla="*/ 4555779 h 5020241"/>
              <a:gd name="connsiteX19" fmla="*/ 7539345 w 12191695"/>
              <a:gd name="connsiteY19" fmla="*/ 4564537 h 5020241"/>
              <a:gd name="connsiteX20" fmla="*/ 7276005 w 12191695"/>
              <a:gd name="connsiteY20" fmla="*/ 4572944 h 5020241"/>
              <a:gd name="connsiteX21" fmla="*/ 7016322 w 12191695"/>
              <a:gd name="connsiteY21" fmla="*/ 4576798 h 5020241"/>
              <a:gd name="connsiteX22" fmla="*/ 6756639 w 12191695"/>
              <a:gd name="connsiteY22" fmla="*/ 4581001 h 5020241"/>
              <a:gd name="connsiteX23" fmla="*/ 6500613 w 12191695"/>
              <a:gd name="connsiteY23" fmla="*/ 4583103 h 5020241"/>
              <a:gd name="connsiteX24" fmla="*/ 6247026 w 12191695"/>
              <a:gd name="connsiteY24" fmla="*/ 4581001 h 5020241"/>
              <a:gd name="connsiteX25" fmla="*/ 5995877 w 12191695"/>
              <a:gd name="connsiteY25" fmla="*/ 4581001 h 5020241"/>
              <a:gd name="connsiteX26" fmla="*/ 5747167 w 12191695"/>
              <a:gd name="connsiteY26" fmla="*/ 4576798 h 5020241"/>
              <a:gd name="connsiteX27" fmla="*/ 5503333 w 12191695"/>
              <a:gd name="connsiteY27" fmla="*/ 4570492 h 5020241"/>
              <a:gd name="connsiteX28" fmla="*/ 5261938 w 12191695"/>
              <a:gd name="connsiteY28" fmla="*/ 4564537 h 5020241"/>
              <a:gd name="connsiteX29" fmla="*/ 5025418 w 12191695"/>
              <a:gd name="connsiteY29" fmla="*/ 4557881 h 5020241"/>
              <a:gd name="connsiteX30" fmla="*/ 4790118 w 12191695"/>
              <a:gd name="connsiteY30" fmla="*/ 4547722 h 5020241"/>
              <a:gd name="connsiteX31" fmla="*/ 4558477 w 12191695"/>
              <a:gd name="connsiteY31" fmla="*/ 4536862 h 5020241"/>
              <a:gd name="connsiteX32" fmla="*/ 4331710 w 12191695"/>
              <a:gd name="connsiteY32" fmla="*/ 4527054 h 5020241"/>
              <a:gd name="connsiteX33" fmla="*/ 3889152 w 12191695"/>
              <a:gd name="connsiteY33" fmla="*/ 4499379 h 5020241"/>
              <a:gd name="connsiteX34" fmla="*/ 3464881 w 12191695"/>
              <a:gd name="connsiteY34" fmla="*/ 4469954 h 5020241"/>
              <a:gd name="connsiteX35" fmla="*/ 3057678 w 12191695"/>
              <a:gd name="connsiteY35" fmla="*/ 4439126 h 5020241"/>
              <a:gd name="connsiteX36" fmla="*/ 2672421 w 12191695"/>
              <a:gd name="connsiteY36" fmla="*/ 4405147 h 5020241"/>
              <a:gd name="connsiteX37" fmla="*/ 2304232 w 12191695"/>
              <a:gd name="connsiteY37" fmla="*/ 4369765 h 5020241"/>
              <a:gd name="connsiteX38" fmla="*/ 1962864 w 12191695"/>
              <a:gd name="connsiteY38" fmla="*/ 4331582 h 5020241"/>
              <a:gd name="connsiteX39" fmla="*/ 1642223 w 12191695"/>
              <a:gd name="connsiteY39" fmla="*/ 4294099 h 5020241"/>
              <a:gd name="connsiteX40" fmla="*/ 1347183 w 12191695"/>
              <a:gd name="connsiteY40" fmla="*/ 4256616 h 5020241"/>
              <a:gd name="connsiteX41" fmla="*/ 1076528 w 12191695"/>
              <a:gd name="connsiteY41" fmla="*/ 4221235 h 5020241"/>
              <a:gd name="connsiteX42" fmla="*/ 836351 w 12191695"/>
              <a:gd name="connsiteY42" fmla="*/ 4187605 h 5020241"/>
              <a:gd name="connsiteX43" fmla="*/ 619339 w 12191695"/>
              <a:gd name="connsiteY43" fmla="*/ 4155727 h 5020241"/>
              <a:gd name="connsiteX44" fmla="*/ 436464 w 12191695"/>
              <a:gd name="connsiteY44" fmla="*/ 4129104 h 5020241"/>
              <a:gd name="connsiteX45" fmla="*/ 282848 w 12191695"/>
              <a:gd name="connsiteY45" fmla="*/ 4103881 h 5020241"/>
              <a:gd name="connsiteX46" fmla="*/ 71932 w 12191695"/>
              <a:gd name="connsiteY46" fmla="*/ 4067800 h 5020241"/>
              <a:gd name="connsiteX47" fmla="*/ 1 w 12191695"/>
              <a:gd name="connsiteY47" fmla="*/ 4055539 h 5020241"/>
              <a:gd name="connsiteX48" fmla="*/ 1 w 12191695"/>
              <a:gd name="connsiteY48" fmla="*/ 5020241 h 5020241"/>
              <a:gd name="connsiteX49" fmla="*/ 0 w 12191695"/>
              <a:gd name="connsiteY49" fmla="*/ 5020241 h 502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62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811523-02E3-47FD-BE61-CB950B128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5847" y="5322074"/>
            <a:ext cx="6560001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rgbClr val="EBEBEB"/>
                </a:solidFill>
              </a:rPr>
              <a:t>En</a:t>
            </a:r>
            <a:r>
              <a:rPr lang="en-US" sz="4800" dirty="0">
                <a:solidFill>
                  <a:srgbClr val="EBEBEB"/>
                </a:solidFill>
              </a:rPr>
              <a:t> </a:t>
            </a:r>
            <a:r>
              <a:rPr lang="en-US" sz="4800" dirty="0" err="1">
                <a:solidFill>
                  <a:srgbClr val="EBEBEB"/>
                </a:solidFill>
              </a:rPr>
              <a:t>ons</a:t>
            </a:r>
            <a:r>
              <a:rPr lang="en-US" sz="4800" dirty="0">
                <a:solidFill>
                  <a:srgbClr val="EBEBEB"/>
                </a:solidFill>
              </a:rPr>
              <a:t> </a:t>
            </a:r>
            <a:r>
              <a:rPr lang="en-US" sz="4800" dirty="0" err="1">
                <a:solidFill>
                  <a:srgbClr val="EBEBEB"/>
                </a:solidFill>
              </a:rPr>
              <a:t>vreugde</a:t>
            </a:r>
            <a:r>
              <a:rPr lang="en-US" sz="4800" dirty="0">
                <a:solidFill>
                  <a:srgbClr val="EBEBEB"/>
                </a:solidFill>
              </a:rPr>
              <a:t> </a:t>
            </a:r>
            <a:r>
              <a:rPr lang="en-US" sz="4800" dirty="0" err="1">
                <a:solidFill>
                  <a:srgbClr val="EBEBEB"/>
                </a:solidFill>
              </a:rPr>
              <a:t>geeft</a:t>
            </a:r>
            <a:endParaRPr lang="en-US" sz="480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195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35</Words>
  <Application>Microsoft Office PowerPoint</Application>
  <PresentationFormat>Breedbeeld</PresentationFormat>
  <Paragraphs>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PowerPoint-presentatie</vt:lpstr>
      <vt:lpstr>Het kindje Jezus wordt geboren</vt:lpstr>
      <vt:lpstr>Dat geeft feest in de hemel</vt:lpstr>
      <vt:lpstr>Wat doorverteld mag worden</vt:lpstr>
      <vt:lpstr>Een teken wordt gegeven</vt:lpstr>
      <vt:lpstr>Zodat wij weten dat Hij de Koning is die bij ons is</vt:lpstr>
      <vt:lpstr>En ons vreugde geeft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Cornelis</dc:creator>
  <cp:lastModifiedBy>Cornelis Hamstra</cp:lastModifiedBy>
  <cp:revision>28</cp:revision>
  <dcterms:created xsi:type="dcterms:W3CDTF">2015-09-22T10:37:19Z</dcterms:created>
  <dcterms:modified xsi:type="dcterms:W3CDTF">2019-12-23T16:19:16Z</dcterms:modified>
</cp:coreProperties>
</file>