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E53B"/>
    <a:srgbClr val="256BF7"/>
    <a:srgbClr val="008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9B0AB-0BAC-4DC3-9217-00800380F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52BA5FB-7AEE-4FBB-83CC-7C1A42933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21132F-11EF-4CA2-9FD0-EC957FF4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2C216B-FC83-4745-8E55-D1A6DF86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3F6A53-65ED-4029-A31D-BFF826DC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5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FDBE3-DCDB-4184-B627-7A5CEAA3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494779-67AA-4859-AD32-EA78D0FE4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A7788C-DC7F-48FB-B68E-D7E2E552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E60079-B4CD-4472-A527-DCD064D1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449F34-79C2-482B-8182-EE9D9604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00AD912-31D2-4FE4-8817-D8DCFA447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481770-D371-40E0-AFD0-A5F0FC0C1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0D9EFB-8431-40AB-B3A1-3E33474A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DE5D13-51D2-44EF-9EA1-7A4C08E8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668357-B0F8-420F-BE52-8F54C9E3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24814-7E23-401B-85BF-8AB24B443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9C4628-169A-4700-AA09-CE69775D1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08584B-96AA-4D83-A4C4-EBAEEF20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FE2E7F-4EA0-4F4E-889A-0DCE260B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2943D3-9A9E-459D-80A9-09CD4479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25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84A23-3578-4030-A857-C456893DD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6C28C6-A185-4FED-9ED2-12DFEEEFA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A950A5-E23A-4756-A315-B2289F32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BA59AF-B974-4329-98AA-539DDC54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F44E57-0EA4-4CE8-91A5-D21FD00D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45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404D4-42F9-4D71-B5CC-574B6194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37061C-E11E-4ECF-AA79-A3053360F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404E9A-BF80-433D-BF61-EBFC9CDE7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08E4DA-871E-4170-AA08-468FF6B7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D73750A-1326-483A-B68D-9FD67BDCD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E5CF0F-4C6A-4C7C-9FC0-6775050A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FB9DD-5E97-44BC-90BD-68520FD3C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66F42E-5481-421D-A03D-8D1E92120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3CC37B-B722-4A46-BD0A-5B884C85E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697A868-BD02-4E13-93E2-67676D929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86EDF46-0811-457A-8A2A-B259D2B18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CBCA25-7642-4A89-9CDE-B18C0986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AF4085-F778-4BAE-B7D1-B87EC63A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284F42E-B139-4631-B08D-BEC0EBF1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9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849AE-AB06-4094-9E2E-326C720B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0E5B605-CEBE-45BB-9D27-8B15401B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B204BD4-7110-4587-AF94-B10BD496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1132189-6A14-4EEB-A76D-AD23912F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4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1C0D91-3905-4F7E-8369-64BA82F5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A9423C-D0B3-44A6-949D-F93337BA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6EC0217-A6F3-477D-9D83-960A903E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9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889B-DD0A-4142-B510-A7ABFC86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EB3E49-F288-4ECB-BD5C-82D70DFB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AC0969-2A59-4D00-AE5C-46C3841A6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0F685D-C51C-426B-AD86-73F38CD8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8BC999-D032-44D5-8E71-8EC1B44A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9F23D5-272C-4678-A2D9-B90003B3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14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14CA4-8853-48E2-8813-0BCC5810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19DB9E5-1034-4D1E-ABAD-F0858CDC3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1A3C8B-DF09-4E3F-8355-5BFCDA2BF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1C121D-0042-426B-845C-9ADBEC6D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6D80F9-8CF0-4482-8C7E-893E0D36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506329-8216-44E0-9B20-6AA4FCE7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9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47D454A-7F0A-4DCC-BA5A-90FCCA969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70F1E4-8063-444F-9D34-64C428536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72914D-BB90-4C01-A304-EE21A2B5D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BE16F-D96E-49C8-BE20-CA92B743D0B1}" type="datetimeFigureOut">
              <a:rPr lang="en-GB" smtClean="0"/>
              <a:t>21/11/2019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CCD618-B185-4310-96B7-43E46A23D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620CF8-7EDD-462D-A4A2-E13A479B4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83CEA-3F38-4669-A5AE-91289F5C51F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D126A61-0D25-4766-8563-D723C9D5C55E}"/>
              </a:ext>
            </a:extLst>
          </p:cNvPr>
          <p:cNvSpPr txBox="1"/>
          <p:nvPr/>
        </p:nvSpPr>
        <p:spPr>
          <a:xfrm>
            <a:off x="190710" y="1748540"/>
            <a:ext cx="7429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70C0"/>
                </a:solidFill>
              </a:rPr>
              <a:t>Ongetrouwd zwanger. Fijne Advent…</a:t>
            </a:r>
          </a:p>
          <a:p>
            <a:endParaRPr lang="nl-NL" sz="3600" b="1" dirty="0">
              <a:solidFill>
                <a:srgbClr val="0070C0"/>
              </a:solidFill>
            </a:endParaRPr>
          </a:p>
          <a:p>
            <a:endParaRPr lang="nl-NL" sz="3600" b="1" dirty="0">
              <a:solidFill>
                <a:srgbClr val="0070C0"/>
              </a:solidFill>
            </a:endParaRPr>
          </a:p>
          <a:p>
            <a:endParaRPr lang="nl-NL" sz="3600" b="1" dirty="0">
              <a:solidFill>
                <a:srgbClr val="0070C0"/>
              </a:solidFill>
            </a:endParaRPr>
          </a:p>
          <a:p>
            <a:pPr algn="ctr"/>
            <a:r>
              <a:rPr lang="nl-NL" sz="3600" b="1" dirty="0">
                <a:solidFill>
                  <a:srgbClr val="0070C0"/>
                </a:solidFill>
              </a:rPr>
              <a:t>Gods teerheid</a:t>
            </a:r>
            <a:endParaRPr lang="en-GB" sz="3200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29373D-5CF1-486E-8621-AF4A06F5C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8312"/>
            <a:ext cx="4571999" cy="686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8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450423" y="1628404"/>
            <a:ext cx="89443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C00000"/>
                </a:solidFill>
              </a:rPr>
              <a:t>… en toch:</a:t>
            </a:r>
          </a:p>
          <a:p>
            <a:r>
              <a:rPr lang="nl-NL" sz="3600" b="1" dirty="0">
                <a:solidFill>
                  <a:srgbClr val="C00000"/>
                </a:solidFill>
              </a:rPr>
              <a:t> </a:t>
            </a:r>
          </a:p>
          <a:p>
            <a:r>
              <a:rPr lang="nl-NL" sz="3600" b="1" dirty="0">
                <a:solidFill>
                  <a:srgbClr val="C00000"/>
                </a:solidFill>
              </a:rPr>
              <a:t>    hoe fijngevoelig – en teer – is Gods zorg</a:t>
            </a:r>
          </a:p>
          <a:p>
            <a:endParaRPr lang="nl-NL" sz="3600" b="1" dirty="0">
              <a:solidFill>
                <a:srgbClr val="C00000"/>
              </a:solidFill>
            </a:endParaRP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nl-NL" sz="3600" b="1" dirty="0">
                <a:solidFill>
                  <a:srgbClr val="C00000"/>
                </a:solidFill>
              </a:rPr>
              <a:t>voor Elisabeth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nl-NL" sz="3600" b="1" dirty="0">
                <a:solidFill>
                  <a:srgbClr val="C00000"/>
                </a:solidFill>
              </a:rPr>
              <a:t>voor Maria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nl-NL" sz="3600" b="1" dirty="0">
                <a:solidFill>
                  <a:srgbClr val="C00000"/>
                </a:solidFill>
              </a:rPr>
              <a:t>voor iedereen die over </a:t>
            </a:r>
            <a:r>
              <a:rPr lang="nl-NL" sz="3600" b="1">
                <a:solidFill>
                  <a:srgbClr val="C00000"/>
                </a:solidFill>
              </a:rPr>
              <a:t>hen hoort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98F9665-602E-4D34-8CC1-57607D03885C}"/>
              </a:ext>
            </a:extLst>
          </p:cNvPr>
          <p:cNvSpPr txBox="1"/>
          <p:nvPr/>
        </p:nvSpPr>
        <p:spPr>
          <a:xfrm>
            <a:off x="253774" y="252249"/>
            <a:ext cx="7429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70C0"/>
                </a:solidFill>
              </a:rPr>
              <a:t>Ongetrouwd zwanger. Fijne Advent…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68381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AA5BE2B-02E4-400D-AEF3-661E2110D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"/>
            <a:ext cx="121920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947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39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 N</dc:creator>
  <cp:lastModifiedBy>R N</cp:lastModifiedBy>
  <cp:revision>113</cp:revision>
  <dcterms:created xsi:type="dcterms:W3CDTF">2017-04-21T08:28:45Z</dcterms:created>
  <dcterms:modified xsi:type="dcterms:W3CDTF">2019-11-21T15:24:25Z</dcterms:modified>
</cp:coreProperties>
</file>