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75" r:id="rId3"/>
    <p:sldId id="276" r:id="rId4"/>
    <p:sldId id="278" r:id="rId5"/>
    <p:sldId id="277" r:id="rId6"/>
    <p:sldId id="27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17BC7-F817-487C-87AE-6FFE80659C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8BE8564-75EE-49D2-B811-5001D18BF3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5448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16BEC-46B7-4C24-99B4-D70D89B6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buiten, persoon, foto, man&#10;&#10;Automatisch gegenereerde beschrijving">
            <a:extLst>
              <a:ext uri="{FF2B5EF4-FFF2-40B4-BE49-F238E27FC236}">
                <a16:creationId xmlns:a16="http://schemas.microsoft.com/office/drawing/2014/main" id="{5FBAAD6B-91C7-4EC7-B0E3-9E727E798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92" y="595813"/>
            <a:ext cx="11691616" cy="5666373"/>
          </a:xfrm>
        </p:spPr>
      </p:pic>
    </p:spTree>
    <p:extLst>
      <p:ext uri="{BB962C8B-B14F-4D97-AF65-F5344CB8AC3E}">
        <p14:creationId xmlns:p14="http://schemas.microsoft.com/office/powerpoint/2010/main" val="169967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E01C8-0AEE-4164-8BDF-5B6A39CA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</a:t>
            </a:r>
            <a:r>
              <a:rPr lang="en-GB" dirty="0" err="1"/>
              <a:t>doorbreekt</a:t>
            </a:r>
            <a:r>
              <a:rPr lang="en-GB" dirty="0"/>
              <a:t> de </a:t>
            </a:r>
            <a:r>
              <a:rPr lang="en-GB" dirty="0" err="1"/>
              <a:t>donkere</a:t>
            </a:r>
            <a:r>
              <a:rPr lang="en-GB" dirty="0"/>
              <a:t> </a:t>
            </a:r>
            <a:r>
              <a:rPr lang="en-GB" dirty="0" err="1"/>
              <a:t>cirkel</a:t>
            </a:r>
            <a:endParaRPr lang="LID4096" dirty="0"/>
          </a:p>
        </p:txBody>
      </p:sp>
      <p:pic>
        <p:nvPicPr>
          <p:cNvPr id="6" name="Tijdelijke aanduiding voor inhoud 5" descr="Afbeelding met gebouw, buiten, klok, groot&#10;&#10;Automatisch gegenereerde beschrijving">
            <a:extLst>
              <a:ext uri="{FF2B5EF4-FFF2-40B4-BE49-F238E27FC236}">
                <a16:creationId xmlns:a16="http://schemas.microsoft.com/office/drawing/2014/main" id="{919F0C8A-C340-405E-8D8E-99030BFD3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282" y="2209520"/>
            <a:ext cx="6290497" cy="4195762"/>
          </a:xfrm>
        </p:spPr>
      </p:pic>
    </p:spTree>
    <p:extLst>
      <p:ext uri="{BB962C8B-B14F-4D97-AF65-F5344CB8AC3E}">
        <p14:creationId xmlns:p14="http://schemas.microsoft.com/office/powerpoint/2010/main" val="191935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62CCF-CB93-43FB-AB4C-9CC2D44C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Door </a:t>
            </a:r>
            <a:r>
              <a:rPr lang="en-GB" dirty="0" err="1"/>
              <a:t>een</a:t>
            </a:r>
            <a:r>
              <a:rPr lang="en-GB" dirty="0"/>
              <a:t> kind</a:t>
            </a:r>
            <a:endParaRPr lang="LID4096" dirty="0"/>
          </a:p>
        </p:txBody>
      </p:sp>
      <p:pic>
        <p:nvPicPr>
          <p:cNvPr id="5" name="Tijdelijke aanduiding voor inhoud 4" descr="Afbeelding met persoon, binnen, zitten, man&#10;&#10;Automatisch gegenereerde beschrijving">
            <a:extLst>
              <a:ext uri="{FF2B5EF4-FFF2-40B4-BE49-F238E27FC236}">
                <a16:creationId xmlns:a16="http://schemas.microsoft.com/office/drawing/2014/main" id="{B13062B8-2166-4784-80B1-4845F4F3A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618" y="1466730"/>
            <a:ext cx="8268216" cy="5253762"/>
          </a:xfrm>
        </p:spPr>
      </p:pic>
    </p:spTree>
    <p:extLst>
      <p:ext uri="{BB962C8B-B14F-4D97-AF65-F5344CB8AC3E}">
        <p14:creationId xmlns:p14="http://schemas.microsoft.com/office/powerpoint/2010/main" val="328500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B61F2A-C878-4C16-8C13-155248C5D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Die </a:t>
            </a:r>
            <a:r>
              <a:rPr lang="en-GB" dirty="0" err="1"/>
              <a:t>gaat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vrede</a:t>
            </a:r>
            <a:endParaRPr lang="LID4096" dirty="0"/>
          </a:p>
        </p:txBody>
      </p:sp>
      <p:pic>
        <p:nvPicPr>
          <p:cNvPr id="5" name="Tijdelijke aanduiding voor inhoud 4" descr="Afbeelding met gebouw, buiten, persoon, straat&#10;&#10;Automatisch gegenereerde beschrijving">
            <a:extLst>
              <a:ext uri="{FF2B5EF4-FFF2-40B4-BE49-F238E27FC236}">
                <a16:creationId xmlns:a16="http://schemas.microsoft.com/office/drawing/2014/main" id="{CBF22111-E31E-4B21-9B04-4401BEB12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095" y="2052638"/>
            <a:ext cx="7237585" cy="4195762"/>
          </a:xfrm>
        </p:spPr>
      </p:pic>
    </p:spTree>
    <p:extLst>
      <p:ext uri="{BB962C8B-B14F-4D97-AF65-F5344CB8AC3E}">
        <p14:creationId xmlns:p14="http://schemas.microsoft.com/office/powerpoint/2010/main" val="410211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BDB6B-CBF3-4386-89CF-80147956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foto, zwart, wit, staand&#10;&#10;Automatisch gegenereerde beschrijving">
            <a:extLst>
              <a:ext uri="{FF2B5EF4-FFF2-40B4-BE49-F238E27FC236}">
                <a16:creationId xmlns:a16="http://schemas.microsoft.com/office/drawing/2014/main" id="{02746699-FACF-496B-A4E0-2EA6341B4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41" y="0"/>
            <a:ext cx="10326412" cy="6858000"/>
          </a:xfrm>
        </p:spPr>
      </p:pic>
    </p:spTree>
    <p:extLst>
      <p:ext uri="{BB962C8B-B14F-4D97-AF65-F5344CB8AC3E}">
        <p14:creationId xmlns:p14="http://schemas.microsoft.com/office/powerpoint/2010/main" val="1616339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12</Words>
  <Application>Microsoft Office PowerPoint</Application>
  <PresentationFormat>Breedbeeld</PresentationFormat>
  <Paragraphs>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God doorbreekt de donkere cirkel</vt:lpstr>
      <vt:lpstr>Door een kind</vt:lpstr>
      <vt:lpstr>Die gaat voor vrede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Cornelis</dc:creator>
  <cp:lastModifiedBy>Cornelis Hamstra</cp:lastModifiedBy>
  <cp:revision>22</cp:revision>
  <dcterms:created xsi:type="dcterms:W3CDTF">2015-09-22T10:37:19Z</dcterms:created>
  <dcterms:modified xsi:type="dcterms:W3CDTF">2019-12-13T11:34:36Z</dcterms:modified>
</cp:coreProperties>
</file>