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77" r:id="rId2"/>
    <p:sldId id="285" r:id="rId3"/>
    <p:sldId id="286" r:id="rId4"/>
    <p:sldId id="289" r:id="rId5"/>
    <p:sldId id="290" r:id="rId6"/>
    <p:sldId id="291" r:id="rId7"/>
    <p:sldId id="292" r:id="rId8"/>
    <p:sldId id="29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9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4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12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254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61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53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161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52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58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8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2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08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23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2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276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7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393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subliminalguru.com/health-and-fitness/beat-the-aging-proces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one4marketing.nl/blog/4-sociale-psychologie-lessen-voor-de-markete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" name="Tijdelijke aanduiding voor inhoud 6" descr="Afbeelding met object, zitten, klok, monitor&#10;&#10;Automatisch gegenereerde beschrijving">
            <a:extLst>
              <a:ext uri="{FF2B5EF4-FFF2-40B4-BE49-F238E27FC236}">
                <a16:creationId xmlns:a16="http://schemas.microsoft.com/office/drawing/2014/main" id="{225F76F6-874C-4D35-89DC-456F43579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121" y="1676403"/>
            <a:ext cx="5754187" cy="4195762"/>
          </a:xfrm>
        </p:spPr>
      </p:pic>
    </p:spTree>
    <p:extLst>
      <p:ext uri="{BB962C8B-B14F-4D97-AF65-F5344CB8AC3E}">
        <p14:creationId xmlns:p14="http://schemas.microsoft.com/office/powerpoint/2010/main" val="62451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4866608" cy="1400530"/>
          </a:xfrm>
        </p:spPr>
        <p:txBody>
          <a:bodyPr/>
          <a:lstStyle/>
          <a:p>
            <a:r>
              <a:rPr lang="nl-NL" dirty="0"/>
              <a:t>In een gezond lijf leef je lang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6245" y="2209801"/>
            <a:ext cx="3450529" cy="4195481"/>
          </a:xfrm>
        </p:spPr>
        <p:txBody>
          <a:bodyPr>
            <a:normAutofit lnSpcReduction="10000"/>
          </a:bodyPr>
          <a:lstStyle/>
          <a:p>
            <a:endParaRPr lang="nl-NL" sz="2800" dirty="0"/>
          </a:p>
          <a:p>
            <a:pPr marL="0" indent="0">
              <a:buNone/>
            </a:pPr>
            <a:r>
              <a:rPr lang="nl-NL" sz="3200" dirty="0"/>
              <a:t>Hoe belangrijk is </a:t>
            </a:r>
          </a:p>
          <a:p>
            <a:pPr marL="0" indent="0">
              <a:buNone/>
            </a:pPr>
            <a:r>
              <a:rPr lang="nl-NL" sz="3200" dirty="0"/>
              <a:t>‘gezond leven’ </a:t>
            </a:r>
          </a:p>
          <a:p>
            <a:pPr marL="0" indent="0">
              <a:buNone/>
            </a:pPr>
            <a:r>
              <a:rPr lang="nl-NL" sz="3200" dirty="0"/>
              <a:t>voor jou?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Fitte uitstraling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7B5AF9A-3F04-4694-8A08-D9CAC8B4E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840" y="2492515"/>
            <a:ext cx="3643440" cy="31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6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6697" y="629266"/>
            <a:ext cx="6939116" cy="122398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900"/>
              <a:t>In een gezond lijf leef je lang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2447" y="2032549"/>
            <a:ext cx="4006285" cy="4196185"/>
          </a:xfrm>
        </p:spPr>
        <p:txBody>
          <a:bodyPr>
            <a:normAutofit/>
          </a:bodyPr>
          <a:lstStyle/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sz="3200" dirty="0"/>
              <a:t>En wat gebeurt er met je als je ziek wordt/bent?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 descr="Afbeelding met persoon, kleding, vrouw, rood&#10;&#10;Automatisch gegenereerde beschrijving">
            <a:extLst>
              <a:ext uri="{FF2B5EF4-FFF2-40B4-BE49-F238E27FC236}">
                <a16:creationId xmlns:a16="http://schemas.microsoft.com/office/drawing/2014/main" id="{BDA73D12-8921-46DC-A82F-B27DF672E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981" y="1940653"/>
            <a:ext cx="2919984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1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4866608" cy="1400530"/>
          </a:xfrm>
        </p:spPr>
        <p:txBody>
          <a:bodyPr/>
          <a:lstStyle/>
          <a:p>
            <a:r>
              <a:rPr lang="nl-NL" dirty="0"/>
              <a:t>En sterf 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52867" y="2424614"/>
            <a:ext cx="7963962" cy="3061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Bam…  Prediker is ‘gewoon’ eerlijk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“En tenslotte ga je dood.” (12:5)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52619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4866608" cy="1400530"/>
          </a:xfrm>
        </p:spPr>
        <p:txBody>
          <a:bodyPr/>
          <a:lstStyle/>
          <a:p>
            <a:r>
              <a:rPr lang="nl-NL" dirty="0"/>
              <a:t>En sterf 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4710" y="2052924"/>
            <a:ext cx="8592177" cy="444854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Both"/>
            </a:pPr>
            <a:r>
              <a:rPr lang="nl-NL" sz="3200" dirty="0"/>
              <a:t>De dood ontkennen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i="1" dirty="0"/>
              <a:t>“Iedereen gaat een </a:t>
            </a:r>
          </a:p>
          <a:p>
            <a:pPr marL="0" indent="0">
              <a:buNone/>
            </a:pPr>
            <a:r>
              <a:rPr lang="nl-NL" sz="3200" i="1" dirty="0"/>
              <a:t>keer dood, maar ik niet.”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“Gek land hebben jullie: de hond mag op de bank zitten en oma moet naar het bejaardentehuis.”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  <p:pic>
        <p:nvPicPr>
          <p:cNvPr id="4098" name="Picture 2" descr="https://subliminalguru-images-cache.s3.amazonaws.com/beat-the-aging-process-34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8"/>
          <a:stretch/>
        </p:blipFill>
        <p:spPr bwMode="auto">
          <a:xfrm>
            <a:off x="5552498" y="0"/>
            <a:ext cx="3591502" cy="34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34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4866608" cy="1400530"/>
          </a:xfrm>
        </p:spPr>
        <p:txBody>
          <a:bodyPr/>
          <a:lstStyle/>
          <a:p>
            <a:r>
              <a:rPr lang="nl-NL" dirty="0"/>
              <a:t>En sterf 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699" y="2052925"/>
            <a:ext cx="789027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(2) De dood aankijken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Prediker leert: de dood is een sluipend proces (vers 2 t/m 6)</a:t>
            </a:r>
          </a:p>
          <a:p>
            <a:pPr marL="0" indent="0">
              <a:buNone/>
            </a:pPr>
            <a:endParaRPr lang="nl-NL" sz="3200" dirty="0"/>
          </a:p>
          <a:p>
            <a:pPr marL="0" indent="0">
              <a:buNone/>
            </a:pPr>
            <a:r>
              <a:rPr lang="nl-NL" sz="3200" dirty="0"/>
              <a:t>Memento </a:t>
            </a:r>
            <a:r>
              <a:rPr lang="nl-NL" sz="3200" dirty="0" err="1"/>
              <a:t>mori</a:t>
            </a:r>
            <a:r>
              <a:rPr lang="nl-NL" sz="3200" dirty="0"/>
              <a:t>: gedenk te sterven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9998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4866608" cy="1400530"/>
          </a:xfrm>
        </p:spPr>
        <p:txBody>
          <a:bodyPr/>
          <a:lstStyle/>
          <a:p>
            <a:r>
              <a:rPr lang="nl-NL" dirty="0"/>
              <a:t>En sterf je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17689" y="1529852"/>
            <a:ext cx="8099808" cy="4938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3200" dirty="0"/>
              <a:t>(3) Door de dood heen kijken</a:t>
            </a:r>
          </a:p>
          <a:p>
            <a:pPr marL="0" indent="0">
              <a:buNone/>
            </a:pPr>
            <a:endParaRPr lang="nl-NL" sz="3200" dirty="0"/>
          </a:p>
          <a:p>
            <a:pPr>
              <a:buFontTx/>
              <a:buChar char="-"/>
            </a:pPr>
            <a:r>
              <a:rPr lang="nl-NL" sz="3200" dirty="0"/>
              <a:t>Ontken de dood niet </a:t>
            </a:r>
          </a:p>
          <a:p>
            <a:pPr>
              <a:buFontTx/>
              <a:buChar char="-"/>
            </a:pPr>
            <a:r>
              <a:rPr lang="nl-NL" sz="3200" dirty="0"/>
              <a:t>Kijk de dood hoopvol aan </a:t>
            </a:r>
          </a:p>
          <a:p>
            <a:pPr marL="0" indent="0">
              <a:buNone/>
            </a:pPr>
            <a:r>
              <a:rPr lang="nl-NL" sz="3200" dirty="0"/>
              <a:t>“Maar Christus is werkelijk uit de dood opgewekt, als de eerste van de gestorvenen” (1 Kor. 15:20)</a:t>
            </a:r>
          </a:p>
          <a:p>
            <a:pPr>
              <a:buFontTx/>
              <a:buChar char="-"/>
            </a:pPr>
            <a:r>
              <a:rPr lang="nl-NL" sz="3200" dirty="0"/>
              <a:t>En leef nu al vol hoop</a:t>
            </a:r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pPr marL="0" indent="0">
              <a:buNone/>
            </a:pP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49631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Prediker en gezondheid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700" y="1853248"/>
            <a:ext cx="6711654" cy="2594062"/>
          </a:xfrm>
        </p:spPr>
        <p:txBody>
          <a:bodyPr>
            <a:normAutofit/>
          </a:bodyPr>
          <a:lstStyle/>
          <a:p>
            <a:r>
              <a:rPr lang="nl-NL" sz="3200" dirty="0"/>
              <a:t>In een gezond lijf leef je lang</a:t>
            </a:r>
          </a:p>
          <a:p>
            <a:r>
              <a:rPr lang="nl-NL" sz="3200" dirty="0"/>
              <a:t>En sterf je</a:t>
            </a:r>
          </a:p>
          <a:p>
            <a:r>
              <a:rPr lang="nl-NL" sz="3200" dirty="0"/>
              <a:t>Maar in een gelovig lijf leef je héél lang</a:t>
            </a:r>
          </a:p>
        </p:txBody>
      </p:sp>
      <p:pic>
        <p:nvPicPr>
          <p:cNvPr id="8194" name="Picture 2" descr="http://www.one4marketing.nl/hs-fs/hub/100152/file-2138694948-jpg/werkerighei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02" y="4346642"/>
            <a:ext cx="5429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259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200</Words>
  <Application>Microsoft Office PowerPoint</Application>
  <PresentationFormat>Diavoorstelling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PowerPoint-presentatie</vt:lpstr>
      <vt:lpstr>In een gezond lijf leef je lang</vt:lpstr>
      <vt:lpstr>In een gezond lijf leef je lang</vt:lpstr>
      <vt:lpstr>En sterf je</vt:lpstr>
      <vt:lpstr>En sterf je</vt:lpstr>
      <vt:lpstr>En sterf je</vt:lpstr>
      <vt:lpstr>En sterf je</vt:lpstr>
      <vt:lpstr>Prediker en gezondheid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 Hamstra</dc:creator>
  <cp:lastModifiedBy>Cornelis Hamstra</cp:lastModifiedBy>
  <cp:revision>3</cp:revision>
  <dcterms:created xsi:type="dcterms:W3CDTF">2019-11-26T12:54:00Z</dcterms:created>
  <dcterms:modified xsi:type="dcterms:W3CDTF">2019-11-28T14:29:08Z</dcterms:modified>
</cp:coreProperties>
</file>