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58" r:id="rId5"/>
    <p:sldId id="261" r:id="rId6"/>
    <p:sldId id="259" r:id="rId7"/>
    <p:sldId id="262" r:id="rId8"/>
    <p:sldId id="265" r:id="rId9"/>
    <p:sldId id="263"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08"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9368EE9D-CB20-489A-A55B-75AE79910C54}" type="datetimeFigureOut">
              <a:rPr lang="nl-NL" smtClean="0"/>
              <a:t>2-10-2019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8B32A89-0223-4A05-8676-F046E8556516}" type="slidenum">
              <a:rPr lang="nl-NL" smtClean="0"/>
              <a:t>‹nr.›</a:t>
            </a:fld>
            <a:endParaRPr lang="nl-NL"/>
          </a:p>
        </p:txBody>
      </p:sp>
    </p:spTree>
    <p:extLst>
      <p:ext uri="{BB962C8B-B14F-4D97-AF65-F5344CB8AC3E}">
        <p14:creationId xmlns:p14="http://schemas.microsoft.com/office/powerpoint/2010/main" val="1746117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368EE9D-CB20-489A-A55B-75AE79910C54}" type="datetimeFigureOut">
              <a:rPr lang="nl-NL" smtClean="0"/>
              <a:t>2-10-2019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8B32A89-0223-4A05-8676-F046E8556516}" type="slidenum">
              <a:rPr lang="nl-NL" smtClean="0"/>
              <a:t>‹nr.›</a:t>
            </a:fld>
            <a:endParaRPr lang="nl-NL"/>
          </a:p>
        </p:txBody>
      </p:sp>
    </p:spTree>
    <p:extLst>
      <p:ext uri="{BB962C8B-B14F-4D97-AF65-F5344CB8AC3E}">
        <p14:creationId xmlns:p14="http://schemas.microsoft.com/office/powerpoint/2010/main" val="275886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368EE9D-CB20-489A-A55B-75AE79910C54}" type="datetimeFigureOut">
              <a:rPr lang="nl-NL" smtClean="0"/>
              <a:t>2-10-2019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8B32A89-0223-4A05-8676-F046E8556516}" type="slidenum">
              <a:rPr lang="nl-NL" smtClean="0"/>
              <a:t>‹nr.›</a:t>
            </a:fld>
            <a:endParaRPr lang="nl-NL"/>
          </a:p>
        </p:txBody>
      </p:sp>
    </p:spTree>
    <p:extLst>
      <p:ext uri="{BB962C8B-B14F-4D97-AF65-F5344CB8AC3E}">
        <p14:creationId xmlns:p14="http://schemas.microsoft.com/office/powerpoint/2010/main" val="293954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368EE9D-CB20-489A-A55B-75AE79910C54}" type="datetimeFigureOut">
              <a:rPr lang="nl-NL" smtClean="0"/>
              <a:t>2-10-2019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8B32A89-0223-4A05-8676-F046E8556516}" type="slidenum">
              <a:rPr lang="nl-NL" smtClean="0"/>
              <a:t>‹nr.›</a:t>
            </a:fld>
            <a:endParaRPr lang="nl-NL"/>
          </a:p>
        </p:txBody>
      </p:sp>
    </p:spTree>
    <p:extLst>
      <p:ext uri="{BB962C8B-B14F-4D97-AF65-F5344CB8AC3E}">
        <p14:creationId xmlns:p14="http://schemas.microsoft.com/office/powerpoint/2010/main" val="1848002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368EE9D-CB20-489A-A55B-75AE79910C54}" type="datetimeFigureOut">
              <a:rPr lang="nl-NL" smtClean="0"/>
              <a:t>2-10-2019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8B32A89-0223-4A05-8676-F046E8556516}" type="slidenum">
              <a:rPr lang="nl-NL" smtClean="0"/>
              <a:t>‹nr.›</a:t>
            </a:fld>
            <a:endParaRPr lang="nl-NL"/>
          </a:p>
        </p:txBody>
      </p:sp>
    </p:spTree>
    <p:extLst>
      <p:ext uri="{BB962C8B-B14F-4D97-AF65-F5344CB8AC3E}">
        <p14:creationId xmlns:p14="http://schemas.microsoft.com/office/powerpoint/2010/main" val="1385890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368EE9D-CB20-489A-A55B-75AE79910C54}" type="datetimeFigureOut">
              <a:rPr lang="nl-NL" smtClean="0"/>
              <a:t>2-10-2019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8B32A89-0223-4A05-8676-F046E8556516}" type="slidenum">
              <a:rPr lang="nl-NL" smtClean="0"/>
              <a:t>‹nr.›</a:t>
            </a:fld>
            <a:endParaRPr lang="nl-NL"/>
          </a:p>
        </p:txBody>
      </p:sp>
    </p:spTree>
    <p:extLst>
      <p:ext uri="{BB962C8B-B14F-4D97-AF65-F5344CB8AC3E}">
        <p14:creationId xmlns:p14="http://schemas.microsoft.com/office/powerpoint/2010/main" val="226722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9368EE9D-CB20-489A-A55B-75AE79910C54}" type="datetimeFigureOut">
              <a:rPr lang="nl-NL" smtClean="0"/>
              <a:t>2-10-2019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8B32A89-0223-4A05-8676-F046E8556516}" type="slidenum">
              <a:rPr lang="nl-NL" smtClean="0"/>
              <a:t>‹nr.›</a:t>
            </a:fld>
            <a:endParaRPr lang="nl-NL"/>
          </a:p>
        </p:txBody>
      </p:sp>
    </p:spTree>
    <p:extLst>
      <p:ext uri="{BB962C8B-B14F-4D97-AF65-F5344CB8AC3E}">
        <p14:creationId xmlns:p14="http://schemas.microsoft.com/office/powerpoint/2010/main" val="1815620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9368EE9D-CB20-489A-A55B-75AE79910C54}" type="datetimeFigureOut">
              <a:rPr lang="nl-NL" smtClean="0"/>
              <a:t>2-10-2019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8B32A89-0223-4A05-8676-F046E8556516}" type="slidenum">
              <a:rPr lang="nl-NL" smtClean="0"/>
              <a:t>‹nr.›</a:t>
            </a:fld>
            <a:endParaRPr lang="nl-NL"/>
          </a:p>
        </p:txBody>
      </p:sp>
    </p:spTree>
    <p:extLst>
      <p:ext uri="{BB962C8B-B14F-4D97-AF65-F5344CB8AC3E}">
        <p14:creationId xmlns:p14="http://schemas.microsoft.com/office/powerpoint/2010/main" val="4267125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68EE9D-CB20-489A-A55B-75AE79910C54}" type="datetimeFigureOut">
              <a:rPr lang="nl-NL" smtClean="0"/>
              <a:t>2-10-2019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8B32A89-0223-4A05-8676-F046E8556516}" type="slidenum">
              <a:rPr lang="nl-NL" smtClean="0"/>
              <a:t>‹nr.›</a:t>
            </a:fld>
            <a:endParaRPr lang="nl-NL"/>
          </a:p>
        </p:txBody>
      </p:sp>
    </p:spTree>
    <p:extLst>
      <p:ext uri="{BB962C8B-B14F-4D97-AF65-F5344CB8AC3E}">
        <p14:creationId xmlns:p14="http://schemas.microsoft.com/office/powerpoint/2010/main" val="1511160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9368EE9D-CB20-489A-A55B-75AE79910C54}" type="datetimeFigureOut">
              <a:rPr lang="nl-NL" smtClean="0"/>
              <a:t>2-10-2019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8B32A89-0223-4A05-8676-F046E8556516}" type="slidenum">
              <a:rPr lang="nl-NL" smtClean="0"/>
              <a:t>‹nr.›</a:t>
            </a:fld>
            <a:endParaRPr lang="nl-NL"/>
          </a:p>
        </p:txBody>
      </p:sp>
    </p:spTree>
    <p:extLst>
      <p:ext uri="{BB962C8B-B14F-4D97-AF65-F5344CB8AC3E}">
        <p14:creationId xmlns:p14="http://schemas.microsoft.com/office/powerpoint/2010/main" val="864401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9368EE9D-CB20-489A-A55B-75AE79910C54}" type="datetimeFigureOut">
              <a:rPr lang="nl-NL" smtClean="0"/>
              <a:t>2-10-2019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8B32A89-0223-4A05-8676-F046E8556516}" type="slidenum">
              <a:rPr lang="nl-NL" smtClean="0"/>
              <a:t>‹nr.›</a:t>
            </a:fld>
            <a:endParaRPr lang="nl-NL"/>
          </a:p>
        </p:txBody>
      </p:sp>
    </p:spTree>
    <p:extLst>
      <p:ext uri="{BB962C8B-B14F-4D97-AF65-F5344CB8AC3E}">
        <p14:creationId xmlns:p14="http://schemas.microsoft.com/office/powerpoint/2010/main" val="4245531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8EE9D-CB20-489A-A55B-75AE79910C54}" type="datetimeFigureOut">
              <a:rPr lang="nl-NL" smtClean="0"/>
              <a:t>2-10-2019</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B32A89-0223-4A05-8676-F046E8556516}" type="slidenum">
              <a:rPr lang="nl-NL" smtClean="0"/>
              <a:t>‹nr.›</a:t>
            </a:fld>
            <a:endParaRPr lang="nl-NL"/>
          </a:p>
        </p:txBody>
      </p:sp>
    </p:spTree>
    <p:extLst>
      <p:ext uri="{BB962C8B-B14F-4D97-AF65-F5344CB8AC3E}">
        <p14:creationId xmlns:p14="http://schemas.microsoft.com/office/powerpoint/2010/main" val="3553134630"/>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sz="8800" dirty="0" smtClean="0"/>
              <a:t>Afhankelijk van God</a:t>
            </a:r>
            <a:endParaRPr lang="nl-NL" sz="8800" dirty="0"/>
          </a:p>
        </p:txBody>
      </p:sp>
      <p:sp>
        <p:nvSpPr>
          <p:cNvPr id="3" name="Ondertitel 2"/>
          <p:cNvSpPr>
            <a:spLocks noGrp="1"/>
          </p:cNvSpPr>
          <p:nvPr>
            <p:ph type="subTitle" idx="1"/>
          </p:nvPr>
        </p:nvSpPr>
        <p:spPr/>
        <p:txBody>
          <a:bodyPr>
            <a:normAutofit/>
          </a:bodyPr>
          <a:lstStyle/>
          <a:p>
            <a:r>
              <a:rPr lang="nl-NL" sz="4400" dirty="0" smtClean="0">
                <a:latin typeface="+mj-lt"/>
              </a:rPr>
              <a:t>Preek Jakobus 4,13-17</a:t>
            </a:r>
            <a:endParaRPr lang="nl-NL" sz="4400" dirty="0">
              <a:latin typeface="+mj-lt"/>
            </a:endParaRPr>
          </a:p>
        </p:txBody>
      </p:sp>
    </p:spTree>
    <p:extLst>
      <p:ext uri="{BB962C8B-B14F-4D97-AF65-F5344CB8AC3E}">
        <p14:creationId xmlns:p14="http://schemas.microsoft.com/office/powerpoint/2010/main" val="355002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0700" y="2333625"/>
            <a:ext cx="10515600" cy="1325563"/>
          </a:xfrm>
        </p:spPr>
        <p:txBody>
          <a:bodyPr>
            <a:noAutofit/>
          </a:bodyPr>
          <a:lstStyle/>
          <a:p>
            <a:r>
              <a:rPr lang="nl-NL" sz="6000" dirty="0"/>
              <a:t>We leven onder een open hemel,</a:t>
            </a:r>
            <a:br>
              <a:rPr lang="nl-NL" sz="6000" dirty="0"/>
            </a:br>
            <a:r>
              <a:rPr lang="nl-NL" sz="6000" dirty="0"/>
              <a:t>dus leef niet met oogkleppen op, </a:t>
            </a:r>
            <a:br>
              <a:rPr lang="nl-NL" sz="6000" dirty="0"/>
            </a:br>
            <a:r>
              <a:rPr lang="nl-NL" sz="6000" dirty="0"/>
              <a:t>want dat is leegte.</a:t>
            </a:r>
            <a:br>
              <a:rPr lang="nl-NL" sz="6000" dirty="0"/>
            </a:br>
            <a:r>
              <a:rPr lang="nl-NL" sz="6000" dirty="0"/>
              <a:t>Leef in harmonie met God.</a:t>
            </a:r>
            <a:br>
              <a:rPr lang="nl-NL" sz="6000" dirty="0"/>
            </a:br>
            <a:r>
              <a:rPr lang="nl-NL" sz="6000" dirty="0"/>
              <a:t>En leg daar je aandacht.</a:t>
            </a:r>
            <a:br>
              <a:rPr lang="nl-NL" sz="6000" dirty="0"/>
            </a:br>
            <a:endParaRPr lang="nl-NL" sz="6000" dirty="0"/>
          </a:p>
        </p:txBody>
      </p:sp>
    </p:spTree>
    <p:extLst>
      <p:ext uri="{BB962C8B-B14F-4D97-AF65-F5344CB8AC3E}">
        <p14:creationId xmlns:p14="http://schemas.microsoft.com/office/powerpoint/2010/main" val="2062036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0200" y="492125"/>
            <a:ext cx="13208000" cy="1325563"/>
          </a:xfrm>
        </p:spPr>
        <p:txBody>
          <a:bodyPr>
            <a:noAutofit/>
          </a:bodyPr>
          <a:lstStyle/>
          <a:p>
            <a:r>
              <a:rPr lang="nl-NL" sz="6000" dirty="0" smtClean="0">
                <a:solidFill>
                  <a:srgbClr val="FFC000"/>
                </a:solidFill>
              </a:rPr>
              <a:t>We leven onder een open hemel</a:t>
            </a:r>
            <a:endParaRPr lang="nl-NL" sz="6000" dirty="0">
              <a:solidFill>
                <a:srgbClr val="FFC000"/>
              </a:solidFill>
            </a:endParaRPr>
          </a:p>
        </p:txBody>
      </p:sp>
      <p:pic>
        <p:nvPicPr>
          <p:cNvPr id="5" name="Afbeelding 4"/>
          <p:cNvPicPr>
            <a:picLocks noChangeAspect="1"/>
          </p:cNvPicPr>
          <p:nvPr/>
        </p:nvPicPr>
        <p:blipFill>
          <a:blip r:embed="rId2"/>
          <a:stretch>
            <a:fillRect/>
          </a:stretch>
        </p:blipFill>
        <p:spPr>
          <a:xfrm>
            <a:off x="2241550" y="1709737"/>
            <a:ext cx="7429500" cy="4970463"/>
          </a:xfrm>
          <a:prstGeom prst="rect">
            <a:avLst/>
          </a:prstGeom>
        </p:spPr>
      </p:pic>
    </p:spTree>
    <p:extLst>
      <p:ext uri="{BB962C8B-B14F-4D97-AF65-F5344CB8AC3E}">
        <p14:creationId xmlns:p14="http://schemas.microsoft.com/office/powerpoint/2010/main" val="3371392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5900" y="517525"/>
            <a:ext cx="13208000" cy="1325563"/>
          </a:xfrm>
        </p:spPr>
        <p:txBody>
          <a:bodyPr>
            <a:noAutofit/>
          </a:bodyPr>
          <a:lstStyle/>
          <a:p>
            <a:r>
              <a:rPr lang="nl-NL" sz="6000" dirty="0" smtClean="0">
                <a:solidFill>
                  <a:schemeClr val="bg1">
                    <a:lumMod val="50000"/>
                    <a:lumOff val="50000"/>
                  </a:schemeClr>
                </a:solidFill>
              </a:rPr>
              <a:t>We leven onder een open hemel</a:t>
            </a:r>
            <a:r>
              <a:rPr lang="nl-NL" sz="6000" dirty="0" smtClean="0">
                <a:solidFill>
                  <a:srgbClr val="FFC000"/>
                </a:solidFill>
              </a:rPr>
              <a:t/>
            </a:r>
            <a:br>
              <a:rPr lang="nl-NL" sz="6000" dirty="0" smtClean="0">
                <a:solidFill>
                  <a:srgbClr val="FFC000"/>
                </a:solidFill>
              </a:rPr>
            </a:br>
            <a:r>
              <a:rPr lang="nl-NL" sz="6000" dirty="0" smtClean="0">
                <a:solidFill>
                  <a:srgbClr val="FFC000"/>
                </a:solidFill>
              </a:rPr>
              <a:t>Dus leef niet met oogkleppen op</a:t>
            </a:r>
            <a:endParaRPr lang="nl-NL" sz="6000" dirty="0">
              <a:solidFill>
                <a:srgbClr val="FFC000"/>
              </a:solidFill>
            </a:endParaRPr>
          </a:p>
        </p:txBody>
      </p:sp>
    </p:spTree>
    <p:extLst>
      <p:ext uri="{BB962C8B-B14F-4D97-AF65-F5344CB8AC3E}">
        <p14:creationId xmlns:p14="http://schemas.microsoft.com/office/powerpoint/2010/main" val="417036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6400" y="2181225"/>
            <a:ext cx="10515600" cy="1325563"/>
          </a:xfrm>
        </p:spPr>
        <p:txBody>
          <a:bodyPr>
            <a:normAutofit fontScale="90000"/>
          </a:bodyPr>
          <a:lstStyle/>
          <a:p>
            <a:r>
              <a:rPr lang="nl-NL" dirty="0" smtClean="0"/>
              <a:t>Ik vestigde mijn aandacht op nog iets anders onder de zon, en ook dat is leegte. </a:t>
            </a:r>
            <a:br>
              <a:rPr lang="nl-NL" dirty="0" smtClean="0"/>
            </a:br>
            <a:r>
              <a:rPr lang="nl-NL" dirty="0" smtClean="0"/>
              <a:t>Iemand is helemaal alleen. Hij heeft zelfs geen zoon of broer, maar toch zwoegt hij almaar door en wordt zijn dorst naar rijkdom nooit gelest. Voor wie beult hij zich zo af en ontzegt hij zich de genoegens van het leven? Ook dat is enkel leegte en een trieste zaak. </a:t>
            </a:r>
            <a:br>
              <a:rPr lang="nl-NL" dirty="0" smtClean="0"/>
            </a:br>
            <a:r>
              <a:rPr lang="nl-NL" sz="3600" dirty="0" smtClean="0"/>
              <a:t>Prediker 4,7-8</a:t>
            </a:r>
            <a:endParaRPr lang="nl-NL" dirty="0"/>
          </a:p>
        </p:txBody>
      </p:sp>
    </p:spTree>
    <p:extLst>
      <p:ext uri="{BB962C8B-B14F-4D97-AF65-F5344CB8AC3E}">
        <p14:creationId xmlns:p14="http://schemas.microsoft.com/office/powerpoint/2010/main" val="2474639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0500" y="1889125"/>
            <a:ext cx="13208000" cy="1325563"/>
          </a:xfrm>
        </p:spPr>
        <p:txBody>
          <a:bodyPr>
            <a:noAutofit/>
          </a:bodyPr>
          <a:lstStyle/>
          <a:p>
            <a:r>
              <a:rPr lang="nl-NL" sz="6000" dirty="0" smtClean="0">
                <a:solidFill>
                  <a:schemeClr val="tx1">
                    <a:lumMod val="50000"/>
                  </a:schemeClr>
                </a:solidFill>
              </a:rPr>
              <a:t>We leven onder een open hemel.</a:t>
            </a:r>
            <a:br>
              <a:rPr lang="nl-NL" sz="6000" dirty="0" smtClean="0">
                <a:solidFill>
                  <a:schemeClr val="tx1">
                    <a:lumMod val="50000"/>
                  </a:schemeClr>
                </a:solidFill>
              </a:rPr>
            </a:br>
            <a:r>
              <a:rPr lang="nl-NL" sz="6000" dirty="0" smtClean="0">
                <a:solidFill>
                  <a:schemeClr val="tx1">
                    <a:lumMod val="50000"/>
                  </a:schemeClr>
                </a:solidFill>
              </a:rPr>
              <a:t>Dus leef niet met oogkleppen op,</a:t>
            </a:r>
            <a:br>
              <a:rPr lang="nl-NL" sz="6000" dirty="0" smtClean="0">
                <a:solidFill>
                  <a:schemeClr val="tx1">
                    <a:lumMod val="50000"/>
                  </a:schemeClr>
                </a:solidFill>
              </a:rPr>
            </a:br>
            <a:r>
              <a:rPr lang="nl-NL" sz="6000" dirty="0" smtClean="0">
                <a:solidFill>
                  <a:srgbClr val="FFC000"/>
                </a:solidFill>
              </a:rPr>
              <a:t>Want dat is leegte.</a:t>
            </a:r>
            <a:br>
              <a:rPr lang="nl-NL" sz="6000" dirty="0" smtClean="0">
                <a:solidFill>
                  <a:srgbClr val="FFC000"/>
                </a:solidFill>
              </a:rPr>
            </a:br>
            <a:endParaRPr lang="nl-NL" sz="6000" dirty="0">
              <a:solidFill>
                <a:srgbClr val="FFC000"/>
              </a:solidFill>
            </a:endParaRPr>
          </a:p>
        </p:txBody>
      </p:sp>
    </p:spTree>
    <p:extLst>
      <p:ext uri="{BB962C8B-B14F-4D97-AF65-F5344CB8AC3E}">
        <p14:creationId xmlns:p14="http://schemas.microsoft.com/office/powerpoint/2010/main" val="1369045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0100" y="708025"/>
            <a:ext cx="10515600" cy="4752249"/>
          </a:xfrm>
        </p:spPr>
        <p:txBody>
          <a:bodyPr/>
          <a:lstStyle/>
          <a:p>
            <a:r>
              <a:rPr lang="nl-NL" dirty="0" smtClean="0"/>
              <a:t>Toen zei hij bij </a:t>
            </a:r>
            <a:r>
              <a:rPr lang="nl-NL" b="1" i="1" dirty="0" smtClean="0"/>
              <a:t>zichzelf</a:t>
            </a:r>
            <a:r>
              <a:rPr lang="nl-NL" dirty="0" smtClean="0"/>
              <a:t>: Wat zal </a:t>
            </a:r>
            <a:r>
              <a:rPr lang="nl-NL" b="1" i="1" dirty="0" smtClean="0"/>
              <a:t>ik</a:t>
            </a:r>
            <a:r>
              <a:rPr lang="nl-NL" dirty="0" smtClean="0"/>
              <a:t> doen is dit: </a:t>
            </a:r>
            <a:r>
              <a:rPr lang="nl-NL" b="1" i="1" dirty="0" smtClean="0"/>
              <a:t>ik</a:t>
            </a:r>
            <a:r>
              <a:rPr lang="nl-NL" dirty="0" smtClean="0"/>
              <a:t> breek </a:t>
            </a:r>
            <a:r>
              <a:rPr lang="nl-NL" b="1" i="1" dirty="0" smtClean="0"/>
              <a:t>mijn</a:t>
            </a:r>
            <a:r>
              <a:rPr lang="nl-NL" dirty="0" smtClean="0"/>
              <a:t> schuren af en bouw grotere, waar </a:t>
            </a:r>
            <a:r>
              <a:rPr lang="nl-NL" b="1" i="1" dirty="0" smtClean="0"/>
              <a:t>ik</a:t>
            </a:r>
            <a:r>
              <a:rPr lang="nl-NL" dirty="0" smtClean="0"/>
              <a:t> al </a:t>
            </a:r>
            <a:r>
              <a:rPr lang="nl-NL" b="1" i="1" dirty="0" smtClean="0"/>
              <a:t>mijn</a:t>
            </a:r>
            <a:r>
              <a:rPr lang="nl-NL" dirty="0" smtClean="0"/>
              <a:t> graan en goederen kan opslaan, en dan zal </a:t>
            </a:r>
            <a:r>
              <a:rPr lang="nl-NL" b="1" i="1" dirty="0" smtClean="0"/>
              <a:t>ik</a:t>
            </a:r>
            <a:r>
              <a:rPr lang="nl-NL" dirty="0" smtClean="0"/>
              <a:t> tegen mezelf zeggen: </a:t>
            </a:r>
            <a:br>
              <a:rPr lang="nl-NL" dirty="0" smtClean="0"/>
            </a:br>
            <a:r>
              <a:rPr lang="nl-NL" dirty="0" smtClean="0"/>
              <a:t>je hebt veel goederen in voorraad, genoeg voor vele jaren! Neem rust, eet, drink en vermaak je.</a:t>
            </a:r>
            <a:br>
              <a:rPr lang="nl-NL" dirty="0" smtClean="0"/>
            </a:br>
            <a:r>
              <a:rPr lang="nl-NL" sz="3600" dirty="0" smtClean="0"/>
              <a:t>Lucas 12,17-19</a:t>
            </a:r>
            <a:endParaRPr lang="nl-NL" sz="3600" dirty="0"/>
          </a:p>
        </p:txBody>
      </p:sp>
    </p:spTree>
    <p:extLst>
      <p:ext uri="{BB962C8B-B14F-4D97-AF65-F5344CB8AC3E}">
        <p14:creationId xmlns:p14="http://schemas.microsoft.com/office/powerpoint/2010/main" val="611662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4000" y="1749425"/>
            <a:ext cx="13208000" cy="1325563"/>
          </a:xfrm>
        </p:spPr>
        <p:txBody>
          <a:bodyPr>
            <a:noAutofit/>
          </a:bodyPr>
          <a:lstStyle/>
          <a:p>
            <a:r>
              <a:rPr lang="nl-NL" sz="6000" dirty="0" smtClean="0">
                <a:solidFill>
                  <a:schemeClr val="tx1">
                    <a:lumMod val="50000"/>
                  </a:schemeClr>
                </a:solidFill>
              </a:rPr>
              <a:t>We leven onder een open hemel.</a:t>
            </a:r>
            <a:br>
              <a:rPr lang="nl-NL" sz="6000" dirty="0" smtClean="0">
                <a:solidFill>
                  <a:schemeClr val="tx1">
                    <a:lumMod val="50000"/>
                  </a:schemeClr>
                </a:solidFill>
              </a:rPr>
            </a:br>
            <a:r>
              <a:rPr lang="nl-NL" sz="6000" dirty="0" smtClean="0">
                <a:solidFill>
                  <a:schemeClr val="tx1">
                    <a:lumMod val="50000"/>
                  </a:schemeClr>
                </a:solidFill>
              </a:rPr>
              <a:t>Dus leef niet met oogkleppen op,</a:t>
            </a:r>
            <a:br>
              <a:rPr lang="nl-NL" sz="6000" dirty="0" smtClean="0">
                <a:solidFill>
                  <a:schemeClr val="tx1">
                    <a:lumMod val="50000"/>
                  </a:schemeClr>
                </a:solidFill>
              </a:rPr>
            </a:br>
            <a:r>
              <a:rPr lang="nl-NL" sz="6000" dirty="0" smtClean="0">
                <a:solidFill>
                  <a:schemeClr val="tx1">
                    <a:lumMod val="50000"/>
                  </a:schemeClr>
                </a:solidFill>
              </a:rPr>
              <a:t>Want dat is leegte.</a:t>
            </a:r>
            <a:br>
              <a:rPr lang="nl-NL" sz="6000" dirty="0" smtClean="0">
                <a:solidFill>
                  <a:schemeClr val="tx1">
                    <a:lumMod val="50000"/>
                  </a:schemeClr>
                </a:solidFill>
              </a:rPr>
            </a:br>
            <a:r>
              <a:rPr lang="nl-NL" sz="6000" dirty="0" smtClean="0">
                <a:solidFill>
                  <a:srgbClr val="FFC000"/>
                </a:solidFill>
              </a:rPr>
              <a:t>Leef in harmonie met God</a:t>
            </a:r>
            <a:endParaRPr lang="nl-NL" sz="6000" dirty="0">
              <a:solidFill>
                <a:srgbClr val="FFC000"/>
              </a:solidFill>
            </a:endParaRPr>
          </a:p>
        </p:txBody>
      </p:sp>
    </p:spTree>
    <p:extLst>
      <p:ext uri="{BB962C8B-B14F-4D97-AF65-F5344CB8AC3E}">
        <p14:creationId xmlns:p14="http://schemas.microsoft.com/office/powerpoint/2010/main" val="2369653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0700" y="2498725"/>
            <a:ext cx="10515600" cy="1325563"/>
          </a:xfrm>
        </p:spPr>
        <p:txBody>
          <a:bodyPr>
            <a:normAutofit fontScale="90000"/>
          </a:bodyPr>
          <a:lstStyle/>
          <a:p>
            <a:r>
              <a:rPr lang="nl-NL" dirty="0"/>
              <a:t>Om deze reden zeg ik jullie: maak je geen zorgen over jezelf en over wat je zult eten, noch over je lichaam en wat je zult aantrekken. Want het leven is meer dan voedsel en het lichaam meer dan kleding. </a:t>
            </a:r>
            <a:br>
              <a:rPr lang="nl-NL" dirty="0"/>
            </a:br>
            <a:r>
              <a:rPr lang="nl-NL" dirty="0"/>
              <a:t>Als God het groen dat vandaag op het veld staat en morgen in de oven gegooid wordt al met zo veel zorg kleedt, met hoeveel meer zorg zal hij jullie dan niet kleden, kleingelovigen</a:t>
            </a:r>
            <a:r>
              <a:rPr lang="nl-NL" dirty="0" smtClean="0"/>
              <a:t>?</a:t>
            </a:r>
            <a:br>
              <a:rPr lang="nl-NL" dirty="0" smtClean="0"/>
            </a:br>
            <a:r>
              <a:rPr lang="nl-NL" dirty="0" smtClean="0"/>
              <a:t>Lucas 12,22-23 en 28</a:t>
            </a:r>
            <a:r>
              <a:rPr lang="nl-NL" dirty="0"/>
              <a:t/>
            </a:r>
            <a:br>
              <a:rPr lang="nl-NL" dirty="0"/>
            </a:br>
            <a:endParaRPr lang="nl-NL" dirty="0"/>
          </a:p>
        </p:txBody>
      </p:sp>
    </p:spTree>
    <p:extLst>
      <p:ext uri="{BB962C8B-B14F-4D97-AF65-F5344CB8AC3E}">
        <p14:creationId xmlns:p14="http://schemas.microsoft.com/office/powerpoint/2010/main" val="4163522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2422525"/>
            <a:ext cx="13208000" cy="1325563"/>
          </a:xfrm>
        </p:spPr>
        <p:txBody>
          <a:bodyPr>
            <a:noAutofit/>
          </a:bodyPr>
          <a:lstStyle/>
          <a:p>
            <a:r>
              <a:rPr lang="nl-NL" sz="6000" dirty="0" smtClean="0"/>
              <a:t>Waar ligt je aandacht?</a:t>
            </a:r>
            <a:endParaRPr lang="nl-NL" sz="6000" dirty="0"/>
          </a:p>
        </p:txBody>
      </p:sp>
    </p:spTree>
    <p:extLst>
      <p:ext uri="{BB962C8B-B14F-4D97-AF65-F5344CB8AC3E}">
        <p14:creationId xmlns:p14="http://schemas.microsoft.com/office/powerpoint/2010/main" val="2901668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Aangepast 1">
      <a:majorFont>
        <a:latin typeface="Brill"/>
        <a:ea typeface=""/>
        <a:cs typeface=""/>
      </a:majorFont>
      <a:minorFont>
        <a:latin typeface="Calibri"/>
        <a:ea typeface=""/>
        <a:cs typeface=""/>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146</Words>
  <Application>Microsoft Office PowerPoint</Application>
  <PresentationFormat>Breedbeeld</PresentationFormat>
  <Paragraphs>11</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Brill</vt:lpstr>
      <vt:lpstr>Calibri</vt:lpstr>
      <vt:lpstr>Office Theme</vt:lpstr>
      <vt:lpstr>Afhankelijk van God</vt:lpstr>
      <vt:lpstr>We leven onder een open hemel</vt:lpstr>
      <vt:lpstr>We leven onder een open hemel Dus leef niet met oogkleppen op</vt:lpstr>
      <vt:lpstr>Ik vestigde mijn aandacht op nog iets anders onder de zon, en ook dat is leegte.  Iemand is helemaal alleen. Hij heeft zelfs geen zoon of broer, maar toch zwoegt hij almaar door en wordt zijn dorst naar rijkdom nooit gelest. Voor wie beult hij zich zo af en ontzegt hij zich de genoegens van het leven? Ook dat is enkel leegte en een trieste zaak.  Prediker 4,7-8</vt:lpstr>
      <vt:lpstr>We leven onder een open hemel. Dus leef niet met oogkleppen op, Want dat is leegte. </vt:lpstr>
      <vt:lpstr>Toen zei hij bij zichzelf: Wat zal ik doen is dit: ik breek mijn schuren af en bouw grotere, waar ik al mijn graan en goederen kan opslaan, en dan zal ik tegen mezelf zeggen:  je hebt veel goederen in voorraad, genoeg voor vele jaren! Neem rust, eet, drink en vermaak je. Lucas 12,17-19</vt:lpstr>
      <vt:lpstr>We leven onder een open hemel. Dus leef niet met oogkleppen op, Want dat is leegte. Leef in harmonie met God</vt:lpstr>
      <vt:lpstr>Om deze reden zeg ik jullie: maak je geen zorgen over jezelf en over wat je zult eten, noch over je lichaam en wat je zult aantrekken. Want het leven is meer dan voedsel en het lichaam meer dan kleding.  Als God het groen dat vandaag op het veld staat en morgen in de oven gegooid wordt al met zo veel zorg kleedt, met hoeveel meer zorg zal hij jullie dan niet kleden, kleingelovigen? Lucas 12,22-23 en 28 </vt:lpstr>
      <vt:lpstr>Waar ligt je aandacht?</vt:lpstr>
      <vt:lpstr>We leven onder een open hemel, dus leef niet met oogkleppen op,  want dat is leegte. Leef in harmonie met God. En leg daar je aandacht.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Afhankelijk van God</dc:title>
  <dc:creator>Bosma, P.A. (Alexander)</dc:creator>
  <cp:lastModifiedBy>Bosma, P.A. (Alexander)</cp:lastModifiedBy>
  <cp:revision>3</cp:revision>
  <dcterms:created xsi:type="dcterms:W3CDTF">2019-10-02T13:05:49Z</dcterms:created>
  <dcterms:modified xsi:type="dcterms:W3CDTF">2019-10-02T13:33:11Z</dcterms:modified>
</cp:coreProperties>
</file>