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b321d68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b321d68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b321d68bd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b321d68bd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321d68b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b321d68b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c900689c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c900689c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321d68b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b321d68b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900689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900689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c900689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c900689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b321d68b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b321d68b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b321d68bd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b321d68b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b321d68b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b321d68b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b321d68bd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b321d68bd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321d68bd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b321d68bd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b321d68bd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b321d68bd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27384"/>
            <a:ext cx="9144000" cy="609598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422200" y="235375"/>
            <a:ext cx="4324500" cy="21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Hoor van God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je 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identiteit</a:t>
            </a: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en je 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bestemming</a:t>
            </a:r>
            <a:endParaRPr b="1" sz="3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793550" y="352925"/>
            <a:ext cx="7823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Petrus zegt 5 dingen:</a:t>
            </a:r>
            <a:endParaRPr b="1"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793550" y="992350"/>
            <a:ext cx="7823100" cy="3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Een ‘uitverkoren geslacht’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‘begenadigd’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‘Gods eigendom’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‘een Heilige natie’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Een ‘koninklijk priesterschap’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952475"/>
            <a:ext cx="9144006" cy="609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460250" y="352925"/>
            <a:ext cx="7823100" cy="4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Hoor van God je bestemming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Waarom wij er zijn</a:t>
            </a:r>
            <a:endParaRPr b="1"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&gt; uitverkoren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&gt; begenadigd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&gt; Gods eigendom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&gt; heilig en priesters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27375"/>
            <a:ext cx="10162950" cy="56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3671450" y="235375"/>
            <a:ext cx="5075400" cy="27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geschapen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voor het 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daglicht</a:t>
            </a:r>
            <a:b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om te 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leven </a:t>
            </a: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met en door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Christus</a:t>
            </a:r>
            <a:b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b="1"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800"/>
            <a:ext cx="10793244" cy="5893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555675" y="439975"/>
            <a:ext cx="6899400" cy="3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een uitverkoren geslacht, een koninklijk priesterschap, een heilige natie, Gods eigen volk.</a:t>
            </a:r>
            <a:br>
              <a:rPr lang="nl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lang="nl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 is onze identiteit, dat is wie wij zijn.</a:t>
            </a:r>
            <a:br>
              <a:rPr lang="nl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br>
              <a:rPr lang="nl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nl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Om Hem te dienen en zijn uitnemende goedheid te verkondigen.</a:t>
            </a:r>
            <a:br>
              <a:rPr lang="nl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lang="nl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 is onze bestemming,</a:t>
            </a:r>
            <a:br>
              <a:rPr b="1" lang="nl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b="1" lang="nl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 is waarom wij er zijn.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0"/>
            <a:ext cx="370513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525" y="0"/>
            <a:ext cx="34281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 rot="5400000">
            <a:off x="3941075" y="3446250"/>
            <a:ext cx="7823100" cy="1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1961 - 2021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 rot="5400000">
            <a:off x="3941075" y="3446250"/>
            <a:ext cx="7823100" cy="1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1961 - 2021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210" y="0"/>
            <a:ext cx="38412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438" y="0"/>
            <a:ext cx="34281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735875"/>
            <a:ext cx="9835723" cy="679965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60250" y="352925"/>
            <a:ext cx="7823100" cy="1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Jaloers op je hond of op je kat?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84475"/>
            <a:ext cx="9143999" cy="62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3766875" y="235375"/>
            <a:ext cx="4979700" cy="4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Hoor van God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je 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identiteit</a:t>
            </a: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en je 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bestemming</a:t>
            </a:r>
            <a:b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&gt; 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wie</a:t>
            </a: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we zijn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&gt; </a:t>
            </a: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waarom</a:t>
            </a: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we er zijn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793550" y="352925"/>
            <a:ext cx="7823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Petrus zegt 5 dingen:</a:t>
            </a:r>
            <a:endParaRPr b="1"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793550" y="992350"/>
            <a:ext cx="7823100" cy="3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Een ‘uitverkoren geslacht’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793550" y="352925"/>
            <a:ext cx="7823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Petrus zegt 5 dingen:</a:t>
            </a:r>
            <a:endParaRPr b="1"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793550" y="992350"/>
            <a:ext cx="7823100" cy="3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Een ‘uitverkoren geslacht’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‘begenadigd’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793550" y="352925"/>
            <a:ext cx="7823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Petrus zegt 5 dingen:</a:t>
            </a:r>
            <a:endParaRPr b="1"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793550" y="992350"/>
            <a:ext cx="7823100" cy="3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Een ‘uitverkoren geslacht’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‘begenadigd’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‘Gods eigendom’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793550" y="352925"/>
            <a:ext cx="7823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Petrus zegt 5 dingen:</a:t>
            </a:r>
            <a:endParaRPr b="1"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793550" y="992350"/>
            <a:ext cx="7823100" cy="3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Een ‘uitverkoren geslacht’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‘begenadigd’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‘Gods eigendom’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rriweather"/>
              <a:buAutoNum type="arabicPeriod"/>
            </a:pPr>
            <a:r>
              <a:rPr lang="nl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Wij zijn ‘een Heilige natie’</a:t>
            </a:r>
            <a:endParaRPr sz="3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