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7" r:id="rId2"/>
    <p:sldId id="268" r:id="rId3"/>
    <p:sldId id="274" r:id="rId4"/>
    <p:sldId id="275" r:id="rId5"/>
    <p:sldId id="279" r:id="rId6"/>
    <p:sldId id="280" r:id="rId7"/>
    <p:sldId id="281" r:id="rId8"/>
    <p:sldId id="282" r:id="rId9"/>
    <p:sldId id="27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15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673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84483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31483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 om de modelstijlen te bewerken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5353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07316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89815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05539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63157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81093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82220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796027F-7875-4030-9381-8BD8C4F21935}"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44043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73668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1489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10348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7014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Date Placeholder 4"/>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26077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509A250-FF31-4206-8172-F9D3106AACB1}"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48751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6/20/2019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‹nr.›</a:t>
            </a:fld>
            <a:endParaRPr lang="en-US" dirty="0"/>
          </a:p>
        </p:txBody>
      </p:sp>
    </p:spTree>
    <p:extLst>
      <p:ext uri="{BB962C8B-B14F-4D97-AF65-F5344CB8AC3E}">
        <p14:creationId xmlns:p14="http://schemas.microsoft.com/office/powerpoint/2010/main" val="94138591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200" b="1" dirty="0"/>
              <a:t>Geduld met God</a:t>
            </a:r>
          </a:p>
        </p:txBody>
      </p:sp>
      <p:pic>
        <p:nvPicPr>
          <p:cNvPr id="6" name="Tijdelijke aanduiding voor inhoud 5">
            <a:extLst>
              <a:ext uri="{FF2B5EF4-FFF2-40B4-BE49-F238E27FC236}">
                <a16:creationId xmlns:a16="http://schemas.microsoft.com/office/drawing/2014/main" id="{4FB0E482-14FF-41B6-B23E-5B5040E8C823}"/>
              </a:ext>
            </a:extLst>
          </p:cNvPr>
          <p:cNvPicPr>
            <a:picLocks noGrp="1" noChangeAspect="1"/>
          </p:cNvPicPr>
          <p:nvPr>
            <p:ph idx="1"/>
          </p:nvPr>
        </p:nvPicPr>
        <p:blipFill>
          <a:blip r:embed="rId2"/>
          <a:stretch>
            <a:fillRect/>
          </a:stretch>
        </p:blipFill>
        <p:spPr>
          <a:xfrm>
            <a:off x="2679207" y="1853248"/>
            <a:ext cx="2666386" cy="4148942"/>
          </a:xfrm>
        </p:spPr>
      </p:pic>
    </p:spTree>
    <p:extLst>
      <p:ext uri="{BB962C8B-B14F-4D97-AF65-F5344CB8AC3E}">
        <p14:creationId xmlns:p14="http://schemas.microsoft.com/office/powerpoint/2010/main" val="1383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Spanning</a:t>
            </a:r>
          </a:p>
        </p:txBody>
      </p:sp>
      <p:pic>
        <p:nvPicPr>
          <p:cNvPr id="5" name="Tijdelijke aanduiding voor inhoud 4" descr="Afbeelding met groen&#10;&#10;Automatisch gegenereerde beschrijving">
            <a:extLst>
              <a:ext uri="{FF2B5EF4-FFF2-40B4-BE49-F238E27FC236}">
                <a16:creationId xmlns:a16="http://schemas.microsoft.com/office/drawing/2014/main" id="{CD789FBC-0C06-4FFE-B351-47387CF3490A}"/>
              </a:ext>
            </a:extLst>
          </p:cNvPr>
          <p:cNvPicPr>
            <a:picLocks noGrp="1" noChangeAspect="1"/>
          </p:cNvPicPr>
          <p:nvPr>
            <p:ph idx="1"/>
          </p:nvPr>
        </p:nvPicPr>
        <p:blipFill>
          <a:blip r:embed="rId2"/>
          <a:stretch>
            <a:fillRect/>
          </a:stretch>
        </p:blipFill>
        <p:spPr>
          <a:xfrm>
            <a:off x="4572000" y="995683"/>
            <a:ext cx="3072232" cy="4866634"/>
          </a:xfrm>
        </p:spPr>
      </p:pic>
      <p:pic>
        <p:nvPicPr>
          <p:cNvPr id="8" name="Afbeelding 7" descr="Afbeelding met tekst&#10;&#10;Automatisch gegenereerde beschrijving">
            <a:extLst>
              <a:ext uri="{FF2B5EF4-FFF2-40B4-BE49-F238E27FC236}">
                <a16:creationId xmlns:a16="http://schemas.microsoft.com/office/drawing/2014/main" id="{7B359186-E870-4373-B62E-C3E9CBC7F40E}"/>
              </a:ext>
            </a:extLst>
          </p:cNvPr>
          <p:cNvPicPr>
            <a:picLocks noChangeAspect="1"/>
          </p:cNvPicPr>
          <p:nvPr/>
        </p:nvPicPr>
        <p:blipFill>
          <a:blip r:embed="rId3"/>
          <a:stretch>
            <a:fillRect/>
          </a:stretch>
        </p:blipFill>
        <p:spPr>
          <a:xfrm>
            <a:off x="674963" y="1909874"/>
            <a:ext cx="2991025" cy="4725820"/>
          </a:xfrm>
          <a:prstGeom prst="rect">
            <a:avLst/>
          </a:prstGeom>
        </p:spPr>
      </p:pic>
    </p:spTree>
    <p:extLst>
      <p:ext uri="{BB962C8B-B14F-4D97-AF65-F5344CB8AC3E}">
        <p14:creationId xmlns:p14="http://schemas.microsoft.com/office/powerpoint/2010/main" val="377102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Catechismus: zondag 10</a:t>
            </a:r>
          </a:p>
        </p:txBody>
      </p:sp>
      <p:sp>
        <p:nvSpPr>
          <p:cNvPr id="3" name="Tijdelijke aanduiding voor inhoud 2"/>
          <p:cNvSpPr>
            <a:spLocks noGrp="1"/>
          </p:cNvSpPr>
          <p:nvPr>
            <p:ph idx="1"/>
          </p:nvPr>
        </p:nvSpPr>
        <p:spPr>
          <a:xfrm>
            <a:off x="603054" y="1853247"/>
            <a:ext cx="7869827" cy="4706943"/>
          </a:xfrm>
        </p:spPr>
        <p:txBody>
          <a:bodyPr>
            <a:noAutofit/>
          </a:bodyPr>
          <a:lstStyle/>
          <a:p>
            <a:pPr marL="0" indent="0">
              <a:buNone/>
            </a:pPr>
            <a:r>
              <a:rPr lang="nl-NL" sz="2800" dirty="0">
                <a:latin typeface="Calibri" panose="020F0502020204030204" pitchFamily="34" charset="0"/>
              </a:rPr>
              <a:t>Wat verstaat u onder Gods voorzienigheid?</a:t>
            </a:r>
          </a:p>
          <a:p>
            <a:pPr marL="0" indent="0">
              <a:buNone/>
            </a:pPr>
            <a:br>
              <a:rPr lang="nl-NL" sz="2800" dirty="0">
                <a:latin typeface="Calibri" panose="020F0502020204030204" pitchFamily="34" charset="0"/>
              </a:rPr>
            </a:br>
            <a:r>
              <a:rPr lang="nl-NL" sz="2800" dirty="0">
                <a:latin typeface="Calibri" panose="020F0502020204030204" pitchFamily="34" charset="0"/>
              </a:rPr>
              <a:t>De almachtige en tegenwoordige kracht van God, waardoor Hij hemel en aarde, met alle schepselen, als met zijn hand in stand houdt en zó regeert, dat loof en gras, regen en droogte, vruchtbare en onvruchtbare jaren, eten en drinken, gezondheid en ziekte, rijkdom en armoede en alle dingen, niet bij toeval, maar uit zijn vaderhand ons ten deel vallen.</a:t>
            </a:r>
          </a:p>
        </p:txBody>
      </p:sp>
    </p:spTree>
    <p:extLst>
      <p:ext uri="{BB962C8B-B14F-4D97-AF65-F5344CB8AC3E}">
        <p14:creationId xmlns:p14="http://schemas.microsoft.com/office/powerpoint/2010/main" val="342847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452718"/>
            <a:ext cx="7152608" cy="1400530"/>
          </a:xfrm>
        </p:spPr>
        <p:txBody>
          <a:bodyPr/>
          <a:lstStyle/>
          <a:p>
            <a:r>
              <a:rPr lang="nl-NL" dirty="0"/>
              <a:t>De Vader zorgt en regeert</a:t>
            </a:r>
          </a:p>
        </p:txBody>
      </p:sp>
      <p:sp>
        <p:nvSpPr>
          <p:cNvPr id="3" name="Tijdelijke aanduiding voor inhoud 2"/>
          <p:cNvSpPr>
            <a:spLocks noGrp="1"/>
          </p:cNvSpPr>
          <p:nvPr>
            <p:ph idx="1"/>
          </p:nvPr>
        </p:nvSpPr>
        <p:spPr>
          <a:xfrm>
            <a:off x="484710" y="1635853"/>
            <a:ext cx="7476442" cy="4924337"/>
          </a:xfrm>
        </p:spPr>
        <p:txBody>
          <a:bodyPr>
            <a:noAutofit/>
          </a:bodyPr>
          <a:lstStyle/>
          <a:p>
            <a:pPr marL="0" indent="0">
              <a:buNone/>
            </a:pPr>
            <a:r>
              <a:rPr lang="nl-NL" sz="3200" dirty="0">
                <a:latin typeface="Calibri" panose="020F0502020204030204" pitchFamily="34" charset="0"/>
              </a:rPr>
              <a:t>Op welke manieren regeert God?</a:t>
            </a:r>
          </a:p>
          <a:p>
            <a:pPr marL="0" indent="0">
              <a:buNone/>
            </a:pPr>
            <a:endParaRPr lang="nl-NL" sz="3200" dirty="0">
              <a:latin typeface="Calibri" panose="020F0502020204030204" pitchFamily="34" charset="0"/>
            </a:endParaRPr>
          </a:p>
          <a:p>
            <a:pPr>
              <a:buFontTx/>
              <a:buChar char="-"/>
            </a:pPr>
            <a:r>
              <a:rPr lang="nl-NL" sz="3200" dirty="0">
                <a:latin typeface="Calibri" panose="020F0502020204030204" pitchFamily="34" charset="0"/>
              </a:rPr>
              <a:t>Zorgt (Schepping en </a:t>
            </a:r>
            <a:r>
              <a:rPr lang="nl-NL" sz="3200" dirty="0" err="1">
                <a:latin typeface="Calibri" panose="020F0502020204030204" pitchFamily="34" charset="0"/>
              </a:rPr>
              <a:t>onderhouding</a:t>
            </a:r>
            <a:r>
              <a:rPr lang="nl-NL" sz="3200" dirty="0">
                <a:latin typeface="Calibri" panose="020F0502020204030204" pitchFamily="34" charset="0"/>
              </a:rPr>
              <a:t>)</a:t>
            </a:r>
          </a:p>
          <a:p>
            <a:pPr>
              <a:buFontTx/>
              <a:buChar char="-"/>
            </a:pPr>
            <a:r>
              <a:rPr lang="nl-NL" sz="3200" dirty="0">
                <a:latin typeface="Calibri" panose="020F0502020204030204" pitchFamily="34" charset="0"/>
              </a:rPr>
              <a:t>Grijpt direct in</a:t>
            </a:r>
          </a:p>
          <a:p>
            <a:pPr>
              <a:buFontTx/>
              <a:buChar char="-"/>
            </a:pPr>
            <a:r>
              <a:rPr lang="nl-NL" sz="3200" dirty="0">
                <a:latin typeface="Calibri" panose="020F0502020204030204" pitchFamily="34" charset="0"/>
              </a:rPr>
              <a:t>Regeert indirect (natuurwetten)</a:t>
            </a:r>
          </a:p>
          <a:p>
            <a:pPr>
              <a:buFontTx/>
              <a:buChar char="-"/>
            </a:pPr>
            <a:r>
              <a:rPr lang="nl-NL" sz="3200" dirty="0">
                <a:latin typeface="Calibri" panose="020F0502020204030204" pitchFamily="34" charset="0"/>
              </a:rPr>
              <a:t>Laat toe</a:t>
            </a:r>
          </a:p>
          <a:p>
            <a:pPr>
              <a:buFontTx/>
              <a:buChar char="-"/>
            </a:pPr>
            <a:r>
              <a:rPr lang="nl-NL" sz="3200" dirty="0">
                <a:latin typeface="Calibri" panose="020F0502020204030204" pitchFamily="34" charset="0"/>
              </a:rPr>
              <a:t>En Hij heeft ‘ingegrepen’ in Jezus</a:t>
            </a:r>
          </a:p>
          <a:p>
            <a:pPr>
              <a:buFontTx/>
              <a:buChar char="-"/>
            </a:pPr>
            <a:r>
              <a:rPr lang="nl-NL" sz="3200" dirty="0">
                <a:latin typeface="Calibri" panose="020F0502020204030204" pitchFamily="34" charset="0"/>
              </a:rPr>
              <a:t>En Hij zal definitief ‘ingrijpen’ </a:t>
            </a:r>
          </a:p>
        </p:txBody>
      </p:sp>
    </p:spTree>
    <p:extLst>
      <p:ext uri="{BB962C8B-B14F-4D97-AF65-F5344CB8AC3E}">
        <p14:creationId xmlns:p14="http://schemas.microsoft.com/office/powerpoint/2010/main" val="42003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39011-5809-4B19-AEE1-2638391F4157}"/>
              </a:ext>
            </a:extLst>
          </p:cNvPr>
          <p:cNvSpPr>
            <a:spLocks noGrp="1"/>
          </p:cNvSpPr>
          <p:nvPr>
            <p:ph type="title"/>
          </p:nvPr>
        </p:nvSpPr>
        <p:spPr/>
        <p:txBody>
          <a:bodyPr/>
          <a:lstStyle/>
          <a:p>
            <a:r>
              <a:rPr lang="en-GB" dirty="0"/>
              <a:t>Doel van HC 10:</a:t>
            </a:r>
            <a:endParaRPr lang="LID4096" dirty="0"/>
          </a:p>
        </p:txBody>
      </p:sp>
      <p:sp>
        <p:nvSpPr>
          <p:cNvPr id="3" name="Tijdelijke aanduiding voor inhoud 2">
            <a:extLst>
              <a:ext uri="{FF2B5EF4-FFF2-40B4-BE49-F238E27FC236}">
                <a16:creationId xmlns:a16="http://schemas.microsoft.com/office/drawing/2014/main" id="{42B60D08-DC42-48E4-AC0C-493DFCFEC156}"/>
              </a:ext>
            </a:extLst>
          </p:cNvPr>
          <p:cNvSpPr>
            <a:spLocks noGrp="1"/>
          </p:cNvSpPr>
          <p:nvPr>
            <p:ph idx="1"/>
          </p:nvPr>
        </p:nvSpPr>
        <p:spPr>
          <a:xfrm>
            <a:off x="827699" y="2052925"/>
            <a:ext cx="7905239" cy="4195481"/>
          </a:xfrm>
        </p:spPr>
        <p:txBody>
          <a:bodyPr>
            <a:normAutofit/>
          </a:bodyPr>
          <a:lstStyle/>
          <a:p>
            <a:r>
              <a:rPr lang="en-GB" sz="2800" dirty="0" err="1"/>
              <a:t>Tegenspoed</a:t>
            </a:r>
            <a:r>
              <a:rPr lang="en-GB" sz="2800" dirty="0"/>
              <a:t>: </a:t>
            </a:r>
            <a:r>
              <a:rPr lang="en-GB" sz="2800" dirty="0" err="1"/>
              <a:t>geduldig</a:t>
            </a:r>
            <a:endParaRPr lang="en-GB" sz="2800" dirty="0"/>
          </a:p>
          <a:p>
            <a:r>
              <a:rPr lang="en-GB" sz="2800" dirty="0" err="1"/>
              <a:t>Voorspoed</a:t>
            </a:r>
            <a:r>
              <a:rPr lang="en-GB" sz="2800" dirty="0"/>
              <a:t>: </a:t>
            </a:r>
            <a:r>
              <a:rPr lang="en-GB" sz="2800" dirty="0" err="1"/>
              <a:t>dankbaar</a:t>
            </a:r>
            <a:endParaRPr lang="en-GB" sz="2800" dirty="0"/>
          </a:p>
          <a:p>
            <a:r>
              <a:rPr lang="en-GB" sz="2800" dirty="0" err="1"/>
              <a:t>Toekomst</a:t>
            </a:r>
            <a:r>
              <a:rPr lang="en-GB" sz="2800" dirty="0"/>
              <a:t>: vol </a:t>
            </a:r>
            <a:r>
              <a:rPr lang="en-GB" sz="2800" dirty="0" err="1"/>
              <a:t>vertrouwen</a:t>
            </a:r>
            <a:endParaRPr lang="en-GB" sz="2800" dirty="0"/>
          </a:p>
          <a:p>
            <a:pPr marL="0" indent="0">
              <a:buNone/>
            </a:pPr>
            <a:endParaRPr lang="en-GB" sz="2800" dirty="0"/>
          </a:p>
          <a:p>
            <a:pPr marL="0" indent="0">
              <a:buNone/>
            </a:pPr>
            <a:r>
              <a:rPr lang="en-GB" sz="2800" dirty="0" err="1"/>
              <a:t>Zie</a:t>
            </a:r>
            <a:r>
              <a:rPr lang="en-GB" sz="2800" dirty="0"/>
              <a:t> </a:t>
            </a:r>
            <a:r>
              <a:rPr lang="en-GB" sz="2800" dirty="0" err="1"/>
              <a:t>ook</a:t>
            </a:r>
            <a:r>
              <a:rPr lang="en-GB" sz="2800" dirty="0"/>
              <a:t> NGB art. 13:</a:t>
            </a:r>
          </a:p>
          <a:p>
            <a:pPr marL="0" indent="0">
              <a:buNone/>
            </a:pPr>
            <a:r>
              <a:rPr lang="en-GB" sz="2800" dirty="0"/>
              <a:t>“De Leer </a:t>
            </a:r>
            <a:r>
              <a:rPr lang="en-GB" sz="2800" dirty="0" err="1"/>
              <a:t>schenkt</a:t>
            </a:r>
            <a:r>
              <a:rPr lang="en-GB" sz="2800" dirty="0"/>
              <a:t> </a:t>
            </a:r>
            <a:r>
              <a:rPr lang="en-GB" sz="2800" dirty="0" err="1"/>
              <a:t>ons</a:t>
            </a:r>
            <a:r>
              <a:rPr lang="en-GB" sz="2800" dirty="0"/>
              <a:t> </a:t>
            </a:r>
            <a:r>
              <a:rPr lang="en-GB" sz="2800" dirty="0" err="1"/>
              <a:t>onuitputtelijke</a:t>
            </a:r>
            <a:r>
              <a:rPr lang="en-GB" sz="2800" dirty="0"/>
              <a:t> </a:t>
            </a:r>
            <a:r>
              <a:rPr lang="en-GB" sz="2800" dirty="0" err="1"/>
              <a:t>troost</a:t>
            </a:r>
            <a:r>
              <a:rPr lang="en-GB" sz="2800" dirty="0"/>
              <a:t>”</a:t>
            </a:r>
            <a:endParaRPr lang="LID4096" sz="2800" dirty="0"/>
          </a:p>
        </p:txBody>
      </p:sp>
    </p:spTree>
    <p:extLst>
      <p:ext uri="{BB962C8B-B14F-4D97-AF65-F5344CB8AC3E}">
        <p14:creationId xmlns:p14="http://schemas.microsoft.com/office/powerpoint/2010/main" val="14633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8A10F-B167-486D-9883-66FC5FCADB49}"/>
              </a:ext>
            </a:extLst>
          </p:cNvPr>
          <p:cNvSpPr>
            <a:spLocks noGrp="1"/>
          </p:cNvSpPr>
          <p:nvPr>
            <p:ph type="title"/>
          </p:nvPr>
        </p:nvSpPr>
        <p:spPr/>
        <p:txBody>
          <a:bodyPr/>
          <a:lstStyle/>
          <a:p>
            <a:r>
              <a:rPr lang="en-GB" dirty="0"/>
              <a:t>Spanning </a:t>
            </a:r>
            <a:r>
              <a:rPr lang="en-GB" dirty="0" err="1"/>
              <a:t>voor</a:t>
            </a:r>
            <a:r>
              <a:rPr lang="en-GB" dirty="0"/>
              <a:t> </a:t>
            </a:r>
            <a:r>
              <a:rPr lang="en-GB" dirty="0" err="1"/>
              <a:t>ons</a:t>
            </a:r>
            <a:endParaRPr lang="LID4096" dirty="0"/>
          </a:p>
        </p:txBody>
      </p:sp>
      <p:sp>
        <p:nvSpPr>
          <p:cNvPr id="3" name="Tijdelijke aanduiding voor inhoud 2">
            <a:extLst>
              <a:ext uri="{FF2B5EF4-FFF2-40B4-BE49-F238E27FC236}">
                <a16:creationId xmlns:a16="http://schemas.microsoft.com/office/drawing/2014/main" id="{E12C101F-920E-44E0-BF8B-DEDBEE3C21D5}"/>
              </a:ext>
            </a:extLst>
          </p:cNvPr>
          <p:cNvSpPr>
            <a:spLocks noGrp="1"/>
          </p:cNvSpPr>
          <p:nvPr>
            <p:ph idx="1"/>
          </p:nvPr>
        </p:nvSpPr>
        <p:spPr/>
        <p:txBody>
          <a:bodyPr>
            <a:normAutofit/>
          </a:bodyPr>
          <a:lstStyle/>
          <a:p>
            <a:r>
              <a:rPr lang="en-GB" sz="2800" dirty="0"/>
              <a:t>Gods </a:t>
            </a:r>
            <a:r>
              <a:rPr lang="en-GB" sz="2800" dirty="0" err="1"/>
              <a:t>almacht</a:t>
            </a:r>
            <a:r>
              <a:rPr lang="en-GB" sz="2800" dirty="0"/>
              <a:t> </a:t>
            </a:r>
            <a:r>
              <a:rPr lang="en-GB" sz="2800" dirty="0" err="1"/>
              <a:t>en</a:t>
            </a:r>
            <a:r>
              <a:rPr lang="en-GB" sz="2800" dirty="0"/>
              <a:t> Gods </a:t>
            </a:r>
            <a:r>
              <a:rPr lang="en-GB" sz="2800" dirty="0" err="1"/>
              <a:t>goedheid</a:t>
            </a:r>
            <a:endParaRPr lang="en-GB" sz="2800" dirty="0"/>
          </a:p>
          <a:p>
            <a:r>
              <a:rPr lang="en-GB" sz="2800" dirty="0" err="1"/>
              <a:t>Ons</a:t>
            </a:r>
            <a:r>
              <a:rPr lang="en-GB" sz="2800" dirty="0"/>
              <a:t> </a:t>
            </a:r>
            <a:r>
              <a:rPr lang="en-GB" sz="2800" dirty="0" err="1"/>
              <a:t>beperkte</a:t>
            </a:r>
            <a:r>
              <a:rPr lang="en-GB" sz="2800" dirty="0"/>
              <a:t> </a:t>
            </a:r>
            <a:r>
              <a:rPr lang="en-GB" sz="2800" dirty="0" err="1"/>
              <a:t>menselijke</a:t>
            </a:r>
            <a:r>
              <a:rPr lang="en-GB" sz="2800" dirty="0"/>
              <a:t> </a:t>
            </a:r>
            <a:r>
              <a:rPr lang="en-GB" sz="2800" dirty="0" err="1"/>
              <a:t>perspectief</a:t>
            </a:r>
            <a:endParaRPr lang="en-GB" sz="2800" dirty="0"/>
          </a:p>
          <a:p>
            <a:r>
              <a:rPr lang="en-GB" sz="2800" dirty="0" err="1"/>
              <a:t>Vertrouwen</a:t>
            </a:r>
            <a:r>
              <a:rPr lang="en-GB" sz="2800" dirty="0"/>
              <a:t> </a:t>
            </a:r>
            <a:r>
              <a:rPr lang="en-GB" sz="2800" dirty="0" err="1"/>
              <a:t>en</a:t>
            </a:r>
            <a:r>
              <a:rPr lang="en-GB" sz="2800" dirty="0"/>
              <a:t> </a:t>
            </a:r>
            <a:r>
              <a:rPr lang="en-GB" sz="2800" dirty="0" err="1"/>
              <a:t>begrijpen</a:t>
            </a:r>
            <a:endParaRPr lang="en-GB" sz="2800" dirty="0"/>
          </a:p>
          <a:p>
            <a:r>
              <a:rPr lang="en-GB" sz="2800" dirty="0"/>
              <a:t>Het </a:t>
            </a:r>
            <a:r>
              <a:rPr lang="en-GB" sz="2800" dirty="0" err="1"/>
              <a:t>doel</a:t>
            </a:r>
            <a:r>
              <a:rPr lang="en-GB" sz="2800" dirty="0"/>
              <a:t> van het </a:t>
            </a:r>
            <a:r>
              <a:rPr lang="en-GB" sz="2800" dirty="0" err="1"/>
              <a:t>lijden</a:t>
            </a:r>
            <a:r>
              <a:rPr lang="en-GB" sz="2800" dirty="0"/>
              <a:t>…</a:t>
            </a:r>
          </a:p>
          <a:p>
            <a:r>
              <a:rPr lang="en-GB" sz="2800" dirty="0"/>
              <a:t>…</a:t>
            </a:r>
            <a:endParaRPr lang="LID4096" sz="2800" dirty="0"/>
          </a:p>
        </p:txBody>
      </p:sp>
    </p:spTree>
    <p:extLst>
      <p:ext uri="{BB962C8B-B14F-4D97-AF65-F5344CB8AC3E}">
        <p14:creationId xmlns:p14="http://schemas.microsoft.com/office/powerpoint/2010/main" val="290647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9EB4C-7EEE-45DC-88F0-13EC2F33B6B1}"/>
              </a:ext>
            </a:extLst>
          </p:cNvPr>
          <p:cNvSpPr>
            <a:spLocks noGrp="1"/>
          </p:cNvSpPr>
          <p:nvPr>
            <p:ph type="title"/>
          </p:nvPr>
        </p:nvSpPr>
        <p:spPr>
          <a:xfrm>
            <a:off x="486697" y="629266"/>
            <a:ext cx="6939116" cy="1223983"/>
          </a:xfrm>
        </p:spPr>
        <p:txBody>
          <a:bodyPr>
            <a:normAutofit/>
          </a:bodyPr>
          <a:lstStyle/>
          <a:p>
            <a:r>
              <a:rPr lang="en-GB" dirty="0"/>
              <a:t>1. God de Vader is </a:t>
            </a:r>
            <a:r>
              <a:rPr lang="en-GB" dirty="0" err="1"/>
              <a:t>bij</a:t>
            </a:r>
            <a:r>
              <a:rPr lang="en-GB" dirty="0"/>
              <a:t> </a:t>
            </a:r>
            <a:r>
              <a:rPr lang="en-GB" dirty="0" err="1"/>
              <a:t>ons</a:t>
            </a:r>
            <a:endParaRPr lang="LID4096" dirty="0"/>
          </a:p>
        </p:txBody>
      </p:sp>
      <p:sp>
        <p:nvSpPr>
          <p:cNvPr id="3" name="Tijdelijke aanduiding voor inhoud 2">
            <a:extLst>
              <a:ext uri="{FF2B5EF4-FFF2-40B4-BE49-F238E27FC236}">
                <a16:creationId xmlns:a16="http://schemas.microsoft.com/office/drawing/2014/main" id="{1B92D2EF-1F4E-447D-B0A7-AE2E9C762B43}"/>
              </a:ext>
            </a:extLst>
          </p:cNvPr>
          <p:cNvSpPr>
            <a:spLocks noGrp="1"/>
          </p:cNvSpPr>
          <p:nvPr>
            <p:ph idx="1"/>
          </p:nvPr>
        </p:nvSpPr>
        <p:spPr>
          <a:xfrm>
            <a:off x="830546" y="1853249"/>
            <a:ext cx="4088720" cy="4176520"/>
          </a:xfrm>
        </p:spPr>
        <p:txBody>
          <a:bodyPr>
            <a:noAutofit/>
          </a:bodyPr>
          <a:lstStyle/>
          <a:p>
            <a:pPr>
              <a:lnSpc>
                <a:spcPct val="90000"/>
              </a:lnSpc>
            </a:pPr>
            <a:r>
              <a:rPr lang="en-GB" sz="2800" dirty="0" err="1"/>
              <a:t>Hij</a:t>
            </a:r>
            <a:r>
              <a:rPr lang="en-GB" sz="2800" dirty="0"/>
              <a:t> </a:t>
            </a:r>
            <a:r>
              <a:rPr lang="en-GB" sz="2800" dirty="0" err="1"/>
              <a:t>ziet</a:t>
            </a:r>
            <a:r>
              <a:rPr lang="en-GB" sz="2800" dirty="0"/>
              <a:t> </a:t>
            </a:r>
            <a:r>
              <a:rPr lang="en-GB" sz="2800" dirty="0" err="1"/>
              <a:t>alles</a:t>
            </a:r>
            <a:endParaRPr lang="en-GB" sz="2800" dirty="0"/>
          </a:p>
          <a:p>
            <a:pPr>
              <a:lnSpc>
                <a:spcPct val="90000"/>
              </a:lnSpc>
            </a:pPr>
            <a:r>
              <a:rPr lang="en-GB" sz="2800" dirty="0" err="1"/>
              <a:t>Hij</a:t>
            </a:r>
            <a:r>
              <a:rPr lang="en-GB" sz="2800" dirty="0"/>
              <a:t> </a:t>
            </a:r>
            <a:r>
              <a:rPr lang="en-GB" sz="2800" dirty="0" err="1"/>
              <a:t>begrijpt</a:t>
            </a:r>
            <a:r>
              <a:rPr lang="en-GB" sz="2800" dirty="0"/>
              <a:t> </a:t>
            </a:r>
            <a:r>
              <a:rPr lang="en-GB" sz="2800" dirty="0" err="1"/>
              <a:t>onze</a:t>
            </a:r>
            <a:r>
              <a:rPr lang="en-GB" sz="2800" dirty="0"/>
              <a:t> </a:t>
            </a:r>
            <a:r>
              <a:rPr lang="en-GB" sz="2800" dirty="0" err="1"/>
              <a:t>vragen</a:t>
            </a:r>
            <a:endParaRPr lang="en-GB" sz="2800" dirty="0"/>
          </a:p>
          <a:p>
            <a:pPr>
              <a:lnSpc>
                <a:spcPct val="90000"/>
              </a:lnSpc>
            </a:pPr>
            <a:r>
              <a:rPr lang="en-GB" sz="2800" dirty="0" err="1"/>
              <a:t>Alles</a:t>
            </a:r>
            <a:r>
              <a:rPr lang="en-GB" sz="2800" dirty="0"/>
              <a:t> wat </a:t>
            </a:r>
            <a:r>
              <a:rPr lang="en-GB" sz="2800" dirty="0" err="1"/>
              <a:t>er</a:t>
            </a:r>
            <a:r>
              <a:rPr lang="en-GB" sz="2800" dirty="0"/>
              <a:t> </a:t>
            </a:r>
            <a:r>
              <a:rPr lang="en-GB" sz="2800" dirty="0" err="1"/>
              <a:t>voor</a:t>
            </a:r>
            <a:r>
              <a:rPr lang="en-GB" sz="2800" dirty="0"/>
              <a:t> </a:t>
            </a:r>
            <a:r>
              <a:rPr lang="en-GB" sz="2800" dirty="0" err="1"/>
              <a:t>kwaads</a:t>
            </a:r>
            <a:r>
              <a:rPr lang="en-GB" sz="2800" dirty="0"/>
              <a:t> </a:t>
            </a:r>
            <a:r>
              <a:rPr lang="en-GB" sz="2800" dirty="0" err="1"/>
              <a:t>gebeurt</a:t>
            </a:r>
            <a:r>
              <a:rPr lang="en-GB" sz="2800" dirty="0"/>
              <a:t> zit </a:t>
            </a:r>
            <a:r>
              <a:rPr lang="en-GB" sz="2800" dirty="0" err="1"/>
              <a:t>zijn</a:t>
            </a:r>
            <a:r>
              <a:rPr lang="en-GB" sz="2800" dirty="0"/>
              <a:t> plan met </a:t>
            </a:r>
            <a:r>
              <a:rPr lang="en-GB" sz="2800" dirty="0" err="1"/>
              <a:t>ons</a:t>
            </a:r>
            <a:r>
              <a:rPr lang="en-GB" sz="2800" dirty="0"/>
              <a:t> </a:t>
            </a:r>
            <a:r>
              <a:rPr lang="en-GB" sz="2800" dirty="0" err="1"/>
              <a:t>niet</a:t>
            </a:r>
            <a:r>
              <a:rPr lang="en-GB" sz="2800" dirty="0"/>
              <a:t> in de </a:t>
            </a:r>
            <a:r>
              <a:rPr lang="en-GB" sz="2800" dirty="0" err="1"/>
              <a:t>weg</a:t>
            </a:r>
            <a:endParaRPr lang="en-GB" sz="2800" dirty="0"/>
          </a:p>
          <a:p>
            <a:pPr>
              <a:lnSpc>
                <a:spcPct val="90000"/>
              </a:lnSpc>
            </a:pPr>
            <a:r>
              <a:rPr lang="en-GB" sz="2800" dirty="0" err="1"/>
              <a:t>Hij</a:t>
            </a:r>
            <a:r>
              <a:rPr lang="en-GB" sz="2800" dirty="0"/>
              <a:t> </a:t>
            </a:r>
            <a:r>
              <a:rPr lang="en-GB" sz="2800" dirty="0" err="1"/>
              <a:t>geeft</a:t>
            </a:r>
            <a:r>
              <a:rPr lang="en-GB" sz="2800" dirty="0"/>
              <a:t> </a:t>
            </a:r>
            <a:r>
              <a:rPr lang="en-GB" sz="2800" dirty="0" err="1"/>
              <a:t>vaak</a:t>
            </a:r>
            <a:r>
              <a:rPr lang="en-GB" sz="2800" dirty="0"/>
              <a:t> </a:t>
            </a:r>
            <a:r>
              <a:rPr lang="en-GB" sz="2800" dirty="0" err="1"/>
              <a:t>geen</a:t>
            </a:r>
            <a:r>
              <a:rPr lang="en-GB" sz="2800" dirty="0"/>
              <a:t> </a:t>
            </a:r>
            <a:r>
              <a:rPr lang="en-GB" sz="2800" dirty="0" err="1"/>
              <a:t>oplossing</a:t>
            </a:r>
            <a:r>
              <a:rPr lang="en-GB" sz="2800" dirty="0"/>
              <a:t>, maar </a:t>
            </a:r>
            <a:r>
              <a:rPr lang="en-GB" sz="2800" dirty="0" err="1"/>
              <a:t>wel</a:t>
            </a:r>
            <a:r>
              <a:rPr lang="en-GB" sz="2800" dirty="0"/>
              <a:t> </a:t>
            </a:r>
            <a:r>
              <a:rPr lang="en-GB" sz="2800" dirty="0" err="1"/>
              <a:t>verlossing</a:t>
            </a:r>
            <a:endParaRPr lang="LID4096" sz="2800" dirty="0"/>
          </a:p>
        </p:txBody>
      </p:sp>
      <p:pic>
        <p:nvPicPr>
          <p:cNvPr id="5" name="Afbeelding 4" descr="Afbeelding met vogel, klein, zitten, dier&#10;&#10;Automatisch gegenereerde beschrijving">
            <a:extLst>
              <a:ext uri="{FF2B5EF4-FFF2-40B4-BE49-F238E27FC236}">
                <a16:creationId xmlns:a16="http://schemas.microsoft.com/office/drawing/2014/main" id="{2D932816-287E-431A-AFEC-8B8DF35DBDDC}"/>
              </a:ext>
            </a:extLst>
          </p:cNvPr>
          <p:cNvPicPr>
            <a:picLocks noChangeAspect="1"/>
          </p:cNvPicPr>
          <p:nvPr/>
        </p:nvPicPr>
        <p:blipFill rotWithShape="1">
          <a:blip r:embed="rId3"/>
          <a:srcRect l="33119" t="8078" r="1651" b="18646"/>
          <a:stretch/>
        </p:blipFill>
        <p:spPr>
          <a:xfrm>
            <a:off x="4919266" y="2465089"/>
            <a:ext cx="4088720" cy="273286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951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18F8C-6913-4E63-93E4-F692CEC35CA1}"/>
              </a:ext>
            </a:extLst>
          </p:cNvPr>
          <p:cNvSpPr>
            <a:spLocks noGrp="1"/>
          </p:cNvSpPr>
          <p:nvPr>
            <p:ph type="title"/>
          </p:nvPr>
        </p:nvSpPr>
        <p:spPr/>
        <p:txBody>
          <a:bodyPr/>
          <a:lstStyle/>
          <a:p>
            <a:r>
              <a:rPr lang="en-GB" dirty="0"/>
              <a:t>2. We </a:t>
            </a:r>
            <a:r>
              <a:rPr lang="en-GB" dirty="0" err="1"/>
              <a:t>begrijpen</a:t>
            </a:r>
            <a:r>
              <a:rPr lang="en-GB" dirty="0"/>
              <a:t> </a:t>
            </a:r>
            <a:r>
              <a:rPr lang="en-GB" dirty="0" err="1"/>
              <a:t>veel</a:t>
            </a:r>
            <a:r>
              <a:rPr lang="en-GB" dirty="0"/>
              <a:t> </a:t>
            </a:r>
            <a:r>
              <a:rPr lang="en-GB" dirty="0" err="1"/>
              <a:t>niet</a:t>
            </a:r>
            <a:endParaRPr lang="LID4096" dirty="0"/>
          </a:p>
        </p:txBody>
      </p:sp>
      <p:sp>
        <p:nvSpPr>
          <p:cNvPr id="3" name="Tijdelijke aanduiding voor inhoud 2">
            <a:extLst>
              <a:ext uri="{FF2B5EF4-FFF2-40B4-BE49-F238E27FC236}">
                <a16:creationId xmlns:a16="http://schemas.microsoft.com/office/drawing/2014/main" id="{E361CE60-2839-4988-A0FB-6060A1D1AFF2}"/>
              </a:ext>
            </a:extLst>
          </p:cNvPr>
          <p:cNvSpPr>
            <a:spLocks noGrp="1"/>
          </p:cNvSpPr>
          <p:nvPr>
            <p:ph idx="1"/>
          </p:nvPr>
        </p:nvSpPr>
        <p:spPr>
          <a:xfrm>
            <a:off x="1395362" y="2662519"/>
            <a:ext cx="6353276" cy="4195481"/>
          </a:xfrm>
        </p:spPr>
        <p:txBody>
          <a:bodyPr>
            <a:normAutofit/>
          </a:bodyPr>
          <a:lstStyle/>
          <a:p>
            <a:pPr marL="0" indent="0">
              <a:buNone/>
            </a:pPr>
            <a:r>
              <a:rPr lang="en-GB" sz="2800" dirty="0"/>
              <a:t>“</a:t>
            </a:r>
            <a:r>
              <a:rPr lang="nl-NL" sz="2800" dirty="0"/>
              <a:t>God heeft alles wat er is de goede plaats in de tijd gegeven, en ook heeft hij de mens inzicht in de tijd gegeven. Toch kan de mens het werk van God niet van begin tot eind doorgronden.” </a:t>
            </a:r>
          </a:p>
          <a:p>
            <a:pPr marL="0" indent="0">
              <a:buNone/>
            </a:pPr>
            <a:r>
              <a:rPr lang="nl-NL" sz="2800" dirty="0"/>
              <a:t>(Prediker 3: 11)</a:t>
            </a:r>
            <a:endParaRPr lang="en-GB" sz="2800" dirty="0"/>
          </a:p>
        </p:txBody>
      </p:sp>
    </p:spTree>
    <p:extLst>
      <p:ext uri="{BB962C8B-B14F-4D97-AF65-F5344CB8AC3E}">
        <p14:creationId xmlns:p14="http://schemas.microsoft.com/office/powerpoint/2010/main" val="390784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3200" b="1" dirty="0"/>
              <a:t>Geduld … met God</a:t>
            </a:r>
          </a:p>
        </p:txBody>
      </p:sp>
      <p:pic>
        <p:nvPicPr>
          <p:cNvPr id="6" name="Tijdelijke aanduiding voor inhoud 5">
            <a:extLst>
              <a:ext uri="{FF2B5EF4-FFF2-40B4-BE49-F238E27FC236}">
                <a16:creationId xmlns:a16="http://schemas.microsoft.com/office/drawing/2014/main" id="{4FB0E482-14FF-41B6-B23E-5B5040E8C823}"/>
              </a:ext>
            </a:extLst>
          </p:cNvPr>
          <p:cNvPicPr>
            <a:picLocks noGrp="1" noChangeAspect="1"/>
          </p:cNvPicPr>
          <p:nvPr>
            <p:ph idx="1"/>
          </p:nvPr>
        </p:nvPicPr>
        <p:blipFill>
          <a:blip r:embed="rId2"/>
          <a:stretch>
            <a:fillRect/>
          </a:stretch>
        </p:blipFill>
        <p:spPr>
          <a:xfrm>
            <a:off x="2679207" y="2072081"/>
            <a:ext cx="2666386" cy="4148942"/>
          </a:xfrm>
        </p:spPr>
      </p:pic>
    </p:spTree>
    <p:extLst>
      <p:ext uri="{BB962C8B-B14F-4D97-AF65-F5344CB8AC3E}">
        <p14:creationId xmlns:p14="http://schemas.microsoft.com/office/powerpoint/2010/main" val="47021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Diavoorstelling (4:3)</PresentationFormat>
  <Paragraphs>36</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Century Gothic</vt:lpstr>
      <vt:lpstr>Wingdings 3</vt:lpstr>
      <vt:lpstr>Ion</vt:lpstr>
      <vt:lpstr>Geduld met God</vt:lpstr>
      <vt:lpstr>Spanning</vt:lpstr>
      <vt:lpstr>Catechismus: zondag 10</vt:lpstr>
      <vt:lpstr>De Vader zorgt en regeert</vt:lpstr>
      <vt:lpstr>Doel van HC 10:</vt:lpstr>
      <vt:lpstr>Spanning voor ons</vt:lpstr>
      <vt:lpstr>1. God de Vader is bij ons</vt:lpstr>
      <vt:lpstr>2. We begrijpen veel niet</vt:lpstr>
      <vt:lpstr>Geduld … met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Geduld met God</dc:title>
  <dc:creator>Cornelis Hamstra</dc:creator>
  <cp:lastModifiedBy>Cornelis Hamstra</cp:lastModifiedBy>
  <cp:revision>1</cp:revision>
  <dcterms:created xsi:type="dcterms:W3CDTF">2019-06-21T11:53:33Z</dcterms:created>
  <dcterms:modified xsi:type="dcterms:W3CDTF">2019-06-21T11:55:47Z</dcterms:modified>
</cp:coreProperties>
</file>